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docMetadata/LabelInfo.xml" ContentType="application/vnd.ms-office.classificationlabel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revisionInfo.xml" ContentType="application/vnd.ms-powerpoint.revisioninfo+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908" r:id="rId1"/>
    <p:sldMasterId id="2147483919" r:id="rId2"/>
    <p:sldMasterId id="2147483951" r:id="rId3"/>
    <p:sldMasterId id="2147483963" r:id="rId4"/>
  </p:sldMasterIdLst>
  <p:notesMasterIdLst>
    <p:notesMasterId r:id="rId16"/>
  </p:notesMasterIdLst>
  <p:sldIdLst>
    <p:sldId id="2147472570" r:id="rId5"/>
    <p:sldId id="2147472571" r:id="rId6"/>
    <p:sldId id="2147472492" r:id="rId7"/>
    <p:sldId id="2147472561" r:id="rId8"/>
    <p:sldId id="2147472596" r:id="rId9"/>
    <p:sldId id="2147472340" r:id="rId10"/>
    <p:sldId id="2147472386" r:id="rId11"/>
    <p:sldId id="2147472530" r:id="rId12"/>
    <p:sldId id="2147472558" r:id="rId13"/>
    <p:sldId id="2147472557" r:id="rId14"/>
    <p:sldId id="2147472595" r:id="rId15"/>
  </p:sldIdLst>
  <p:sldSz cx="9906000" cy="6858000" type="A4"/>
  <p:notesSz cx="6807200" cy="9939338"/>
  <p:custDataLst>
    <p:tags r:id="rId17"/>
  </p:custDataLst>
  <p:defaultTextStyle>
    <a:defPPr>
      <a:defRPr lang="en-US"/>
    </a:defPPr>
    <a:lvl1pPr algn="l" rtl="0" fontAlgn="base">
      <a:spcBef>
        <a:spcPct val="0"/>
      </a:spcBef>
      <a:spcAft>
        <a:spcPct val="0"/>
      </a:spcAft>
      <a:defRPr sz="1900" kern="1200">
        <a:solidFill>
          <a:schemeClr val="tx1"/>
        </a:solidFill>
        <a:latin typeface="Arial" charset="0"/>
        <a:ea typeface="+mn-ea"/>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p:defaultTextStyle>
  <p:extLst>
    <p:ext uri="{521415D9-36F7-43E2-AB2F-B90AF26B5E84}">
      <p14:sectionLst xmlns:p14="http://schemas.microsoft.com/office/powerpoint/2010/main">
        <p14:section name="既定のセクション" id="{A95FE550-95D9-4FD5-8747-ED79BE84DDDC}">
          <p14:sldIdLst>
            <p14:sldId id="2147472570"/>
            <p14:sldId id="2147472571"/>
            <p14:sldId id="2147472492"/>
            <p14:sldId id="2147472561"/>
            <p14:sldId id="2147472596"/>
            <p14:sldId id="2147472340"/>
            <p14:sldId id="2147472386"/>
            <p14:sldId id="2147472530"/>
            <p14:sldId id="2147472558"/>
            <p14:sldId id="2147472557"/>
            <p14:sldId id="2147472595"/>
          </p14:sldIdLst>
        </p14:section>
      </p14:sectionLst>
    </p:ext>
    <p:ext uri="{EFAFB233-063F-42B5-8137-9DF3F51BA10A}">
      <p15:sldGuideLst xmlns:p15="http://schemas.microsoft.com/office/powerpoint/2012/main">
        <p15:guide id="2" pos="2984" userDrawn="1">
          <p15:clr>
            <a:srgbClr val="A4A3A4"/>
          </p15:clr>
        </p15:guide>
        <p15:guide id="3" orient="horz" pos="1457" userDrawn="1">
          <p15:clr>
            <a:srgbClr val="A4A3A4"/>
          </p15:clr>
        </p15:guide>
        <p15:guide id="4" pos="334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BBBCBC"/>
    <a:srgbClr val="E8F6CF"/>
    <a:srgbClr val="BCEBFF"/>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C8ADFA-340F-4577-94E6-B2C95A9ADA8F}" v="57" dt="2026-01-26T02:52:47.471"/>
  </p1510:revLst>
</p1510:revInfo>
</file>

<file path=ppt/tableStyles.xml><?xml version="1.0" encoding="utf-8"?>
<a:tblStyleLst xmlns:a="http://schemas.openxmlformats.org/drawingml/2006/main" def="{5C22544A-7EE6-4342-B048-85BDC9FD1C3A}">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3" d="100"/>
          <a:sy n="113" d="100"/>
        </p:scale>
        <p:origin x="1284" y="114"/>
      </p:cViewPr>
      <p:guideLst>
        <p:guide pos="2984"/>
        <p:guide orient="horz" pos="1457"/>
        <p:guide pos="3347"/>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gs" Target="tags/tag1.xml"/><Relationship Id="rId25" Type="http://schemas.openxmlformats.org/officeDocument/2006/relationships/customXml" Target="../customXml/item3.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ustomXml" Target="../customXml/item2.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ustomXml" Target="../customXml/item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50375" cy="498966"/>
          </a:xfrm>
          <a:prstGeom prst="rect">
            <a:avLst/>
          </a:prstGeom>
        </p:spPr>
        <p:txBody>
          <a:bodyPr vert="horz" lIns="92236" tIns="46118" rIns="92236" bIns="46118" rtlCol="0"/>
          <a:lstStyle>
            <a:lvl1pPr algn="l">
              <a:defRPr sz="1200">
                <a:latin typeface="+mn-lt"/>
                <a:ea typeface="Yu Gothic UI" panose="020B0500000000000000" pitchFamily="50" charset="-128"/>
                <a:cs typeface="+mn-cs"/>
                <a:sym typeface="+mn-lt"/>
              </a:defRPr>
            </a:lvl1pPr>
          </a:lstStyle>
          <a:p>
            <a:endParaRPr kumimoji="1" lang="ja-JP" altLang="en-US"/>
          </a:p>
        </p:txBody>
      </p:sp>
      <p:sp>
        <p:nvSpPr>
          <p:cNvPr id="3" name="日付プレースホルダー 2"/>
          <p:cNvSpPr>
            <a:spLocks noGrp="1"/>
          </p:cNvSpPr>
          <p:nvPr>
            <p:ph type="dt" idx="1"/>
          </p:nvPr>
        </p:nvSpPr>
        <p:spPr>
          <a:xfrm>
            <a:off x="3855221" y="0"/>
            <a:ext cx="2950374" cy="498966"/>
          </a:xfrm>
          <a:prstGeom prst="rect">
            <a:avLst/>
          </a:prstGeom>
        </p:spPr>
        <p:txBody>
          <a:bodyPr vert="horz" lIns="92236" tIns="46118" rIns="92236" bIns="46118" rtlCol="0"/>
          <a:lstStyle>
            <a:lvl1pPr algn="r">
              <a:defRPr sz="1200">
                <a:latin typeface="+mn-lt"/>
                <a:ea typeface="Yu Gothic UI" panose="020B0500000000000000" pitchFamily="50" charset="-128"/>
                <a:cs typeface="+mn-cs"/>
                <a:sym typeface="+mn-lt"/>
              </a:defRPr>
            </a:lvl1pPr>
          </a:lstStyle>
          <a:p>
            <a:fld id="{AAE2C4BB-DD5D-4EF0-8811-528209874544}" type="datetimeFigureOut">
              <a:rPr kumimoji="1" lang="ja-JP" altLang="en-US" smtClean="0"/>
              <a:pPr/>
              <a:t>2026/1/26</a:t>
            </a:fld>
            <a:endParaRPr kumimoji="1" lang="ja-JP" altLang="en-US"/>
          </a:p>
        </p:txBody>
      </p:sp>
      <p:sp>
        <p:nvSpPr>
          <p:cNvPr id="4" name="スライド イメージ プレースホルダー 3"/>
          <p:cNvSpPr>
            <a:spLocks noGrp="1" noRot="1" noChangeAspect="1"/>
          </p:cNvSpPr>
          <p:nvPr>
            <p:ph type="sldImg" idx="2"/>
          </p:nvPr>
        </p:nvSpPr>
        <p:spPr>
          <a:xfrm>
            <a:off x="982663" y="1243013"/>
            <a:ext cx="4841875" cy="3352800"/>
          </a:xfrm>
          <a:prstGeom prst="rect">
            <a:avLst/>
          </a:prstGeom>
          <a:noFill/>
          <a:ln w="12700">
            <a:solidFill>
              <a:prstClr val="black"/>
            </a:solidFill>
          </a:ln>
        </p:spPr>
        <p:txBody>
          <a:bodyPr vert="horz" lIns="92236" tIns="46118" rIns="92236" bIns="46118" rtlCol="0" anchor="ctr"/>
          <a:lstStyle/>
          <a:p>
            <a:endParaRPr lang="ja-JP" altLang="en-US"/>
          </a:p>
        </p:txBody>
      </p:sp>
      <p:sp>
        <p:nvSpPr>
          <p:cNvPr id="5" name="ノート プレースホルダー 4"/>
          <p:cNvSpPr>
            <a:spLocks noGrp="1"/>
          </p:cNvSpPr>
          <p:nvPr>
            <p:ph type="body" sz="quarter" idx="3"/>
          </p:nvPr>
        </p:nvSpPr>
        <p:spPr>
          <a:xfrm>
            <a:off x="680239" y="4783357"/>
            <a:ext cx="5446723" cy="3913364"/>
          </a:xfrm>
          <a:prstGeom prst="rect">
            <a:avLst/>
          </a:prstGeom>
        </p:spPr>
        <p:txBody>
          <a:bodyPr vert="horz" lIns="92236" tIns="46118" rIns="92236" bIns="4611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372"/>
            <a:ext cx="2950375" cy="498966"/>
          </a:xfrm>
          <a:prstGeom prst="rect">
            <a:avLst/>
          </a:prstGeom>
        </p:spPr>
        <p:txBody>
          <a:bodyPr vert="horz" lIns="92236" tIns="46118" rIns="92236" bIns="46118" rtlCol="0" anchor="b"/>
          <a:lstStyle>
            <a:lvl1pPr algn="l">
              <a:defRPr sz="1200">
                <a:latin typeface="+mn-lt"/>
                <a:ea typeface="Yu Gothic UI" panose="020B0500000000000000" pitchFamily="50" charset="-128"/>
                <a:cs typeface="+mn-cs"/>
                <a:sym typeface="+mn-lt"/>
              </a:defRPr>
            </a:lvl1pPr>
          </a:lstStyle>
          <a:p>
            <a:endParaRPr kumimoji="1" lang="ja-JP" altLang="en-US"/>
          </a:p>
        </p:txBody>
      </p:sp>
      <p:sp>
        <p:nvSpPr>
          <p:cNvPr id="7" name="スライド番号プレースホルダー 6"/>
          <p:cNvSpPr>
            <a:spLocks noGrp="1"/>
          </p:cNvSpPr>
          <p:nvPr>
            <p:ph type="sldNum" sz="quarter" idx="5"/>
          </p:nvPr>
        </p:nvSpPr>
        <p:spPr>
          <a:xfrm>
            <a:off x="3855221" y="9440372"/>
            <a:ext cx="2950374" cy="498966"/>
          </a:xfrm>
          <a:prstGeom prst="rect">
            <a:avLst/>
          </a:prstGeom>
        </p:spPr>
        <p:txBody>
          <a:bodyPr vert="horz" lIns="92236" tIns="46118" rIns="92236" bIns="46118" rtlCol="0" anchor="b"/>
          <a:lstStyle>
            <a:lvl1pPr algn="r">
              <a:defRPr sz="1200">
                <a:latin typeface="+mn-lt"/>
                <a:ea typeface="Yu Gothic UI" panose="020B0500000000000000" pitchFamily="50" charset="-128"/>
                <a:cs typeface="+mn-cs"/>
                <a:sym typeface="+mn-lt"/>
              </a:defRPr>
            </a:lvl1pPr>
          </a:lstStyle>
          <a:p>
            <a:fld id="{24DE13BB-FCB6-4491-A87D-1E9BA7500F8E}" type="slidenum">
              <a:rPr kumimoji="1" lang="ja-JP" altLang="en-US" smtClean="0"/>
              <a:pPr/>
              <a:t>‹#›</a:t>
            </a:fld>
            <a:endParaRPr kumimoji="1" lang="ja-JP" altLang="en-US"/>
          </a:p>
        </p:txBody>
      </p:sp>
    </p:spTree>
    <p:extLst>
      <p:ext uri="{BB962C8B-B14F-4D97-AF65-F5344CB8AC3E}">
        <p14:creationId xmlns:p14="http://schemas.microsoft.com/office/powerpoint/2010/main" val="9898522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1pPr>
    <a:lvl2pPr marL="4572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2pPr>
    <a:lvl3pPr marL="9144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3pPr>
    <a:lvl4pPr marL="13716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4pPr>
    <a:lvl5pPr marL="18288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image" Target="../media/image2.png"/><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tags" Target="../tags/tag13.xml"/><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tags" Target="../tags/tag14.xml"/><Relationship Id="rId4" Type="http://schemas.openxmlformats.org/officeDocument/2006/relationships/image" Target="../media/image1.emf"/></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tags" Target="../tags/tag15.xml"/><Relationship Id="rId4" Type="http://schemas.openxmlformats.org/officeDocument/2006/relationships/image" Target="../media/image1.emf"/></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tags" Target="../tags/tag16.xml"/><Relationship Id="rId4" Type="http://schemas.openxmlformats.org/officeDocument/2006/relationships/image" Target="../media/image1.emf"/></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3.xml"/><Relationship Id="rId1" Type="http://schemas.openxmlformats.org/officeDocument/2006/relationships/tags" Target="../tags/tag18.xml"/><Relationship Id="rId5" Type="http://schemas.openxmlformats.org/officeDocument/2006/relationships/image" Target="../media/image2.png"/><Relationship Id="rId4" Type="http://schemas.openxmlformats.org/officeDocument/2006/relationships/image" Target="../media/image3.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3.xml"/><Relationship Id="rId1" Type="http://schemas.openxmlformats.org/officeDocument/2006/relationships/tags" Target="../tags/tag19.xml"/><Relationship Id="rId4" Type="http://schemas.openxmlformats.org/officeDocument/2006/relationships/image" Target="../media/image3.emf"/></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3.xml"/><Relationship Id="rId1" Type="http://schemas.openxmlformats.org/officeDocument/2006/relationships/tags" Target="../tags/tag20.xml"/><Relationship Id="rId4" Type="http://schemas.openxmlformats.org/officeDocument/2006/relationships/image" Target="../media/image3.emf"/></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3.xml"/><Relationship Id="rId1" Type="http://schemas.openxmlformats.org/officeDocument/2006/relationships/tags" Target="../tags/tag21.xml"/><Relationship Id="rId4" Type="http://schemas.openxmlformats.org/officeDocument/2006/relationships/image" Target="../media/image4.emf"/></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4.xml"/><Relationship Id="rId1" Type="http://schemas.openxmlformats.org/officeDocument/2006/relationships/tags" Target="../tags/tag23.xml"/><Relationship Id="rId5" Type="http://schemas.openxmlformats.org/officeDocument/2006/relationships/image" Target="../media/image2.png"/><Relationship Id="rId4" Type="http://schemas.openxmlformats.org/officeDocument/2006/relationships/image" Target="../media/image1.emf"/></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4.xml"/><Relationship Id="rId1" Type="http://schemas.openxmlformats.org/officeDocument/2006/relationships/tags" Target="../tags/tag24.xml"/><Relationship Id="rId4" Type="http://schemas.openxmlformats.org/officeDocument/2006/relationships/image" Target="../media/image1.emf"/></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4.xml"/><Relationship Id="rId1" Type="http://schemas.openxmlformats.org/officeDocument/2006/relationships/tags" Target="../tags/tag25.xml"/><Relationship Id="rId4" Type="http://schemas.openxmlformats.org/officeDocument/2006/relationships/image" Target="../media/image1.emf"/></Relationships>
</file>

<file path=ppt/slideLayouts/_rels/slideLayout2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4.xml"/><Relationship Id="rId1" Type="http://schemas.openxmlformats.org/officeDocument/2006/relationships/tags" Target="../tags/tag26.xml"/><Relationship Id="rId4" Type="http://schemas.openxmlformats.org/officeDocument/2006/relationships/image" Target="../media/image1.emf"/></Relationships>
</file>

<file path=ppt/slideLayouts/_rels/slideLayout2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4.xml"/><Relationship Id="rId1" Type="http://schemas.openxmlformats.org/officeDocument/2006/relationships/tags" Target="../tags/tag27.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3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4.xml"/><Relationship Id="rId1" Type="http://schemas.openxmlformats.org/officeDocument/2006/relationships/tags" Target="../tags/tag28.xml"/><Relationship Id="rId4" Type="http://schemas.openxmlformats.org/officeDocument/2006/relationships/image" Target="../media/image1.emf"/></Relationships>
</file>

<file path=ppt/slideLayouts/_rels/slideLayout3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4.xml"/><Relationship Id="rId1" Type="http://schemas.openxmlformats.org/officeDocument/2006/relationships/tags" Target="../tags/tag29.xml"/><Relationship Id="rId4" Type="http://schemas.openxmlformats.org/officeDocument/2006/relationships/image" Target="../media/image1.emf"/></Relationships>
</file>

<file path=ppt/slideLayouts/_rels/slideLayout3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4.xml"/><Relationship Id="rId1" Type="http://schemas.openxmlformats.org/officeDocument/2006/relationships/tags" Target="../tags/tag30.xml"/><Relationship Id="rId4" Type="http://schemas.openxmlformats.org/officeDocument/2006/relationships/image" Target="../media/image1.emf"/></Relationships>
</file>

<file path=ppt/slideLayouts/_rels/slideLayout3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4.xml"/><Relationship Id="rId1" Type="http://schemas.openxmlformats.org/officeDocument/2006/relationships/tags" Target="../tags/tag31.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11.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基本版） タイトル_ ロゴ入り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7259415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4" name="オブジェクト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baseline="0">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mj-cs"/>
                <a:sym typeface="+mj-lt"/>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baseline="0">
                <a:solidFill>
                  <a:schemeClr val="tx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baseline="0">
                <a:solidFill>
                  <a:schemeClr val="tx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
        <p:nvSpPr>
          <p:cNvPr id="8" name="Text Box 9"/>
          <p:cNvSpPr txBox="1">
            <a:spLocks noChangeArrowheads="1"/>
          </p:cNvSpPr>
          <p:nvPr/>
        </p:nvSpPr>
        <p:spPr bwMode="gray">
          <a:xfrm>
            <a:off x="417600" y="6192000"/>
            <a:ext cx="1944443" cy="215444"/>
          </a:xfrm>
          <a:prstGeom prst="rect">
            <a:avLst/>
          </a:prstGeom>
          <a:noFill/>
          <a:ln w="12700" cap="rnd" algn="ctr">
            <a:noFill/>
            <a:miter lim="800000"/>
            <a:headEnd/>
            <a:tailEnd/>
          </a:ln>
          <a:effectLst/>
        </p:spPr>
        <p:txBody>
          <a:bodyPr wrap="none" lIns="0" tIns="0" rIns="0" bIns="0">
            <a:spAutoFit/>
          </a:bodyPr>
          <a:lstStyle/>
          <a:p>
            <a:pPr algn="l">
              <a:lnSpc>
                <a:spcPct val="100000"/>
              </a:lnSpc>
              <a:spcBef>
                <a:spcPts val="0"/>
              </a:spcBef>
              <a:spcAft>
                <a:spcPts val="0"/>
              </a:spcAft>
            </a:pPr>
            <a:r>
              <a:rPr lang="ja-JP" altLang="en-US" sz="1400" kern="1200" baseline="0">
                <a:solidFill>
                  <a:srgbClr val="000000"/>
                </a:solidFill>
                <a:latin typeface="+mn-lt"/>
                <a:ea typeface="+mn-ea"/>
                <a:cs typeface="+mn-cs"/>
                <a:sym typeface="+mn-lt"/>
              </a:rPr>
              <a:t>有限責任監査法人トーマツ</a:t>
            </a:r>
            <a:endParaRPr lang="en-US" altLang="ja-JP" sz="1400" kern="1200" baseline="0">
              <a:solidFill>
                <a:srgbClr val="000000"/>
              </a:solidFill>
              <a:latin typeface="+mn-lt"/>
              <a:ea typeface="+mn-ea"/>
              <a:cs typeface="+mn-cs"/>
              <a:sym typeface="+mn-lt"/>
            </a:endParaRPr>
          </a:p>
        </p:txBody>
      </p:sp>
      <p:sp>
        <p:nvSpPr>
          <p:cNvPr id="10" name="テキスト プレースホルダー 9"/>
          <p:cNvSpPr>
            <a:spLocks noGrp="1"/>
          </p:cNvSpPr>
          <p:nvPr>
            <p:ph type="body" sz="quarter" idx="12" hasCustomPrompt="1"/>
          </p:nvPr>
        </p:nvSpPr>
        <p:spPr bwMode="gray">
          <a:xfrm>
            <a:off x="4953000" y="396000"/>
            <a:ext cx="4536000" cy="676800"/>
          </a:xfrm>
          <a:prstGeom prst="rect">
            <a:avLst/>
          </a:prstGeom>
        </p:spPr>
        <p:txBody>
          <a:bodyPr lIns="0">
            <a:normAutofit/>
          </a:bodyPr>
          <a:lstStyle>
            <a:lvl1pPr algn="r">
              <a:lnSpc>
                <a:spcPct val="100000"/>
              </a:lnSpc>
              <a:spcBef>
                <a:spcPts val="0"/>
              </a:spcBef>
              <a:defRPr sz="2200" baseline="0">
                <a:latin typeface="+mn-lt"/>
                <a:ea typeface="+mn-ea"/>
                <a:cs typeface="+mn-cs"/>
                <a:sym typeface="+mn-lt"/>
              </a:defRPr>
            </a:lvl1pPr>
            <a:lvl2pPr>
              <a:defRPr sz="2200"/>
            </a:lvl2pPr>
            <a:lvl3pPr>
              <a:defRPr sz="2200"/>
            </a:lvl3pPr>
            <a:lvl4pPr>
              <a:defRPr sz="2200"/>
            </a:lvl4pPr>
            <a:lvl5pPr>
              <a:defRPr sz="2200"/>
            </a:lvl5pPr>
          </a:lstStyle>
          <a:p>
            <a:pPr lvl="0"/>
            <a:r>
              <a:rPr kumimoji="1" lang="ja-JP" altLang="en-US"/>
              <a:t>クライアント社名</a:t>
            </a:r>
          </a:p>
        </p:txBody>
      </p:sp>
      <p:pic>
        <p:nvPicPr>
          <p:cNvPr id="7" name="図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gray">
          <a:xfrm>
            <a:off x="416496" y="432000"/>
            <a:ext cx="1872000" cy="587972"/>
          </a:xfrm>
          <a:prstGeom prst="rect">
            <a:avLst/>
          </a:prstGeom>
        </p:spPr>
      </p:pic>
    </p:spTree>
    <p:extLst>
      <p:ext uri="{BB962C8B-B14F-4D97-AF65-F5344CB8AC3E}">
        <p14:creationId xmlns:p14="http://schemas.microsoft.com/office/powerpoint/2010/main" val="1058155235"/>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補足版） タイトルのみ_Proposal">
    <p:spTree>
      <p:nvGrpSpPr>
        <p:cNvPr id="1" name=""/>
        <p:cNvGrpSpPr/>
        <p:nvPr/>
      </p:nvGrpSpPr>
      <p:grpSpPr>
        <a:xfrm>
          <a:off x="0" y="0"/>
          <a:ext cx="0" cy="0"/>
          <a:chOff x="0" y="0"/>
          <a:chExt cx="0" cy="0"/>
        </a:xfrm>
      </p:grpSpPr>
      <p:graphicFrame>
        <p:nvGraphicFramePr>
          <p:cNvPr id="6" name="オブジェクト 5" hidden="1"/>
          <p:cNvGraphicFramePr>
            <a:graphicFrameLocks noChangeAspect="1"/>
          </p:cNvGraphicFramePr>
          <p:nvPr userDrawn="1">
            <p:custDataLst>
              <p:tags r:id="rId1"/>
            </p:custDataLst>
            <p:extLst>
              <p:ext uri="{D42A27DB-BD31-4B8C-83A1-F6EECF244321}">
                <p14:modId xmlns:p14="http://schemas.microsoft.com/office/powerpoint/2010/main" val="41738607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6" name="オブジェクト 5"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フッター プレースホルダ 2"/>
          <p:cNvSpPr>
            <a:spLocks noGrp="1"/>
          </p:cNvSpPr>
          <p:nvPr>
            <p:ph type="ftr" sz="quarter" idx="10"/>
          </p:nvPr>
        </p:nvSpPr>
        <p:spPr bwMode="gray">
          <a:xfrm>
            <a:off x="705600" y="6588000"/>
            <a:ext cx="4068000" cy="169200"/>
          </a:xfrm>
        </p:spPr>
        <p:txBody>
          <a:bodyPr/>
          <a:lstStyle>
            <a:lvl1pPr>
              <a:defRPr baseline="0">
                <a:solidFill>
                  <a:schemeClr val="tx1"/>
                </a:solidFill>
                <a:latin typeface="+mn-lt"/>
                <a:ea typeface="+mn-ea"/>
                <a:cs typeface="+mn-cs"/>
                <a:sym typeface="+mn-lt"/>
              </a:defRPr>
            </a:lvl1pPr>
          </a:lstStyle>
          <a:p>
            <a:r>
              <a:rPr lang="en-GB" altLang="en-GB"/>
              <a:t>＜Confidential＞</a:t>
            </a:r>
          </a:p>
        </p:txBody>
      </p:sp>
      <p:sp>
        <p:nvSpPr>
          <p:cNvPr id="4" name="スライド番号プレースホルダ 3"/>
          <p:cNvSpPr>
            <a:spLocks noGrp="1"/>
          </p:cNvSpPr>
          <p:nvPr>
            <p:ph type="sldNum" sz="quarter" idx="11"/>
          </p:nvPr>
        </p:nvSpPr>
        <p:spPr bwMode="gray"/>
        <p:txBody>
          <a:bodyPr/>
          <a:lstStyle>
            <a:lvl1pPr>
              <a:defRPr baseline="0">
                <a:solidFill>
                  <a:schemeClr val="tx1"/>
                </a:solidFill>
                <a:latin typeface="+mn-lt"/>
                <a:ea typeface="+mn-ea"/>
                <a:cs typeface="+mn-cs"/>
                <a:sym typeface="+mn-lt"/>
              </a:defRPr>
            </a:lvl1pPr>
          </a:lstStyle>
          <a:p>
            <a:fld id="{56E56C22-CD92-4A50-AAD1-E2171E0619BD}" type="slidenum">
              <a:rPr lang="ja-JP" altLang="en-US" smtClean="0"/>
              <a:pPr/>
              <a:t>‹#›</a:t>
            </a:fld>
            <a:endParaRPr lang="ja-JP" altLang="en-US"/>
          </a:p>
        </p:txBody>
      </p:sp>
      <p:sp>
        <p:nvSpPr>
          <p:cNvPr id="5" name="テキスト プレースホルダ 5"/>
          <p:cNvSpPr>
            <a:spLocks noGrp="1"/>
          </p:cNvSpPr>
          <p:nvPr>
            <p:ph type="body" sz="quarter" idx="14" hasCustomPrompt="1"/>
          </p:nvPr>
        </p:nvSpPr>
        <p:spPr bwMode="gray">
          <a:xfrm>
            <a:off x="417000" y="1009580"/>
            <a:ext cx="9072000" cy="468000"/>
          </a:xfrm>
          <a:prstGeom prst="rect">
            <a:avLst/>
          </a:prstGeom>
        </p:spPr>
        <p:txBody>
          <a:bodyPr lIns="0" tIns="0" rIns="0" bIns="0">
            <a:noAutofit/>
          </a:bodyPr>
          <a:lstStyle>
            <a:lvl1pPr marL="0" indent="0">
              <a:spcBef>
                <a:spcPts val="0"/>
              </a:spcBef>
              <a:defRPr sz="1400" baseline="0">
                <a:solidFill>
                  <a:schemeClr val="tx1"/>
                </a:solidFill>
                <a:latin typeface="+mn-lt"/>
                <a:ea typeface="+mn-ea"/>
                <a:cs typeface="+mn-cs"/>
                <a:sym typeface="+mn-lt"/>
              </a:defRPr>
            </a:lvl1pPr>
          </a:lstStyle>
          <a:p>
            <a:pPr lvl="0"/>
            <a:r>
              <a:rPr kumimoji="1" lang="ja-JP" altLang="en-US"/>
              <a:t>補足文を入力（キーメッセージを補足する内容＜</a:t>
            </a:r>
            <a:r>
              <a:rPr kumimoji="1" lang="en-US" altLang="ja-JP"/>
              <a:t>2</a:t>
            </a:r>
            <a:r>
              <a:rPr kumimoji="1" lang="ja-JP" altLang="en-US"/>
              <a:t>行以内＞）</a:t>
            </a:r>
          </a:p>
        </p:txBody>
      </p:sp>
      <p:sp>
        <p:nvSpPr>
          <p:cNvPr id="8" name="テキスト プレースホルダー 7"/>
          <p:cNvSpPr>
            <a:spLocks noGrp="1"/>
          </p:cNvSpPr>
          <p:nvPr>
            <p:ph type="body" sz="quarter" idx="15" hasCustomPrompt="1"/>
          </p:nvPr>
        </p:nvSpPr>
        <p:spPr bwMode="gray">
          <a:xfrm>
            <a:off x="417000"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27965211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補足版） コンテンツ左サイド_レベル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40611958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4" name="オブジェクト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スライド番号プレースホルダ 5"/>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E01102E1-88D9-4790-8615-AC810340BF51}" type="slidenum">
              <a:rPr lang="ja-JP" altLang="en-US" smtClean="0"/>
              <a:pPr/>
              <a:t>‹#›</a:t>
            </a:fld>
            <a:endParaRPr lang="ja-JP" altLang="en-US"/>
          </a:p>
        </p:txBody>
      </p:sp>
      <p:sp>
        <p:nvSpPr>
          <p:cNvPr id="8" name="フッター プレースホルダ 7"/>
          <p:cNvSpPr>
            <a:spLocks noGrp="1"/>
          </p:cNvSpPr>
          <p:nvPr>
            <p:ph type="ftr" sz="quarter" idx="11"/>
          </p:nvPr>
        </p:nvSpPr>
        <p:spPr bwMode="gray">
          <a:xfrm>
            <a:off x="705600" y="6588000"/>
            <a:ext cx="4068000" cy="169200"/>
          </a:xfrm>
        </p:spPr>
        <p:txBody>
          <a:bodyPr/>
          <a:lstStyle>
            <a:lvl1pPr>
              <a:defRPr baseline="0">
                <a:solidFill>
                  <a:schemeClr val="tx1"/>
                </a:solidFill>
                <a:latin typeface="+mn-lt"/>
                <a:ea typeface="+mn-ea"/>
                <a:cs typeface="+mn-cs"/>
                <a:sym typeface="+mn-lt"/>
              </a:defRPr>
            </a:lvl1pPr>
          </a:lstStyle>
          <a:p>
            <a:r>
              <a:rPr lang="en-GB" altLang="en-GB"/>
              <a:t>＜Confidential＞</a:t>
            </a:r>
          </a:p>
        </p:txBody>
      </p:sp>
      <p:sp>
        <p:nvSpPr>
          <p:cNvPr id="10" name="テキスト プレースホルダ 5"/>
          <p:cNvSpPr>
            <a:spLocks noGrp="1"/>
          </p:cNvSpPr>
          <p:nvPr>
            <p:ph type="body" sz="quarter" idx="14" hasCustomPrompt="1"/>
          </p:nvPr>
        </p:nvSpPr>
        <p:spPr bwMode="gray">
          <a:xfrm>
            <a:off x="417600" y="1009580"/>
            <a:ext cx="9072000" cy="468000"/>
          </a:xfrm>
          <a:prstGeom prst="rect">
            <a:avLst/>
          </a:prstGeom>
        </p:spPr>
        <p:txBody>
          <a:bodyPr vert="horz" lIns="0" tIns="0" rIns="0" bIns="0" rtlCol="0">
            <a:noAutofit/>
          </a:bodyPr>
          <a:lstStyle>
            <a:lvl1pPr>
              <a:defRPr lang="ja-JP" altLang="en-US" sz="1400" baseline="0" dirty="0">
                <a:latin typeface="+mn-lt"/>
                <a:ea typeface="+mn-ea"/>
                <a:cs typeface="+mn-cs"/>
                <a:sym typeface="+mn-lt"/>
              </a:defRPr>
            </a:lvl1pPr>
          </a:lstStyle>
          <a:p>
            <a:pPr lvl="0">
              <a:spcBef>
                <a:spcPts val="0"/>
              </a:spcBef>
            </a:pPr>
            <a:r>
              <a:rPr kumimoji="1" lang="ja-JP" altLang="en-US"/>
              <a:t>補足文を入力（キーメッセージを補足する内容＜</a:t>
            </a:r>
            <a:r>
              <a:rPr kumimoji="1" lang="en-US" altLang="ja-JP"/>
              <a:t>2</a:t>
            </a:r>
            <a:r>
              <a:rPr kumimoji="1" lang="ja-JP" altLang="en-US"/>
              <a:t>行以内＞）</a:t>
            </a:r>
            <a:endParaRPr kumimoji="1" lang="en-US" altLang="ja-JP"/>
          </a:p>
          <a:p>
            <a:pPr lvl="0">
              <a:spcBef>
                <a:spcPts val="0"/>
              </a:spcBef>
            </a:pPr>
            <a:endParaRPr kumimoji="1" lang="ja-JP" altLang="en-US"/>
          </a:p>
        </p:txBody>
      </p:sp>
      <p:sp>
        <p:nvSpPr>
          <p:cNvPr id="11" name="コンテンツ プレースホルダ 2"/>
          <p:cNvSpPr>
            <a:spLocks noGrp="1"/>
          </p:cNvSpPr>
          <p:nvPr>
            <p:ph idx="1"/>
          </p:nvPr>
        </p:nvSpPr>
        <p:spPr bwMode="gray">
          <a:xfrm>
            <a:off x="417600" y="1944000"/>
            <a:ext cx="4356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3" name="テキスト プレースホルダー 2"/>
          <p:cNvSpPr>
            <a:spLocks noGrp="1"/>
          </p:cNvSpPr>
          <p:nvPr>
            <p:ph type="body" sz="quarter" idx="15" hasCustomPrompt="1"/>
          </p:nvPr>
        </p:nvSpPr>
        <p:spPr bwMode="gray">
          <a:xfrm>
            <a:off x="417600"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32274589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補足版） コンテンツ両サイド_レベル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302210840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4" name="オブジェクト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スライド番号プレースホルダ 9"/>
          <p:cNvSpPr>
            <a:spLocks noGrp="1"/>
          </p:cNvSpPr>
          <p:nvPr>
            <p:ph type="sldNum" sz="quarter" idx="13"/>
          </p:nvPr>
        </p:nvSpPr>
        <p:spPr bwMode="gray"/>
        <p:txBody>
          <a:bodyPr/>
          <a:lstStyle>
            <a:lvl1pPr>
              <a:defRPr baseline="0">
                <a:solidFill>
                  <a:schemeClr val="tx1"/>
                </a:solidFill>
                <a:latin typeface="+mn-lt"/>
                <a:ea typeface="+mn-ea"/>
                <a:cs typeface="+mn-cs"/>
                <a:sym typeface="+mn-lt"/>
              </a:defRPr>
            </a:lvl1pPr>
          </a:lstStyle>
          <a:p>
            <a:fld id="{2917B94E-3120-478C-8085-A9F2B368A1AE}" type="slidenum">
              <a:rPr lang="ja-JP" altLang="en-US" smtClean="0"/>
              <a:pPr/>
              <a:t>‹#›</a:t>
            </a:fld>
            <a:endParaRPr lang="ja-JP" altLang="en-US"/>
          </a:p>
        </p:txBody>
      </p:sp>
      <p:sp>
        <p:nvSpPr>
          <p:cNvPr id="11" name="フッター プレースホルダ 10"/>
          <p:cNvSpPr>
            <a:spLocks noGrp="1"/>
          </p:cNvSpPr>
          <p:nvPr>
            <p:ph type="ftr" sz="quarter" idx="14"/>
          </p:nvPr>
        </p:nvSpPr>
        <p:spPr bwMode="gray">
          <a:xfrm>
            <a:off x="705000" y="6588000"/>
            <a:ext cx="4068000" cy="169200"/>
          </a:xfrm>
        </p:spPr>
        <p:txBody>
          <a:bodyPr/>
          <a:lstStyle>
            <a:lvl1pPr>
              <a:defRPr baseline="0">
                <a:solidFill>
                  <a:schemeClr val="tx1"/>
                </a:solidFill>
                <a:latin typeface="+mn-lt"/>
                <a:ea typeface="+mn-ea"/>
                <a:cs typeface="+mn-cs"/>
                <a:sym typeface="+mn-lt"/>
              </a:defRPr>
            </a:lvl1pPr>
          </a:lstStyle>
          <a:p>
            <a:r>
              <a:rPr lang="en-GB" altLang="en-GB"/>
              <a:t>＜Confidential＞</a:t>
            </a:r>
          </a:p>
        </p:txBody>
      </p:sp>
      <p:sp>
        <p:nvSpPr>
          <p:cNvPr id="12" name="テキスト プレースホルダ 5"/>
          <p:cNvSpPr>
            <a:spLocks noGrp="1"/>
          </p:cNvSpPr>
          <p:nvPr>
            <p:ph type="body" sz="quarter" idx="15" hasCustomPrompt="1"/>
          </p:nvPr>
        </p:nvSpPr>
        <p:spPr bwMode="gray">
          <a:xfrm>
            <a:off x="417000" y="1009580"/>
            <a:ext cx="9072000" cy="468000"/>
          </a:xfrm>
          <a:prstGeom prst="rect">
            <a:avLst/>
          </a:prstGeom>
        </p:spPr>
        <p:txBody>
          <a:bodyPr vert="horz" lIns="0" tIns="0" rIns="0" bIns="0" rtlCol="0">
            <a:noAutofit/>
          </a:bodyPr>
          <a:lstStyle>
            <a:lvl1pPr>
              <a:defRPr lang="ja-JP" altLang="en-US" sz="1400" baseline="0" dirty="0">
                <a:latin typeface="+mn-lt"/>
                <a:ea typeface="+mn-ea"/>
                <a:cs typeface="+mn-cs"/>
                <a:sym typeface="+mn-lt"/>
              </a:defRPr>
            </a:lvl1pPr>
          </a:lstStyle>
          <a:p>
            <a:pPr lvl="0">
              <a:spcBef>
                <a:spcPts val="0"/>
              </a:spcBef>
            </a:pPr>
            <a:r>
              <a:rPr kumimoji="1" lang="ja-JP" altLang="en-US"/>
              <a:t>補足文を入力（キーメッセージを補足する内容＜</a:t>
            </a:r>
            <a:r>
              <a:rPr kumimoji="1" lang="en-US" altLang="ja-JP"/>
              <a:t>2</a:t>
            </a:r>
            <a:r>
              <a:rPr kumimoji="1" lang="ja-JP" altLang="en-US"/>
              <a:t>行以内＞）</a:t>
            </a:r>
            <a:endParaRPr kumimoji="1" lang="en-US" altLang="ja-JP"/>
          </a:p>
          <a:p>
            <a:pPr lvl="0">
              <a:spcBef>
                <a:spcPts val="0"/>
              </a:spcBef>
            </a:pPr>
            <a:endParaRPr kumimoji="1" lang="ja-JP" altLang="en-US"/>
          </a:p>
        </p:txBody>
      </p:sp>
      <p:sp>
        <p:nvSpPr>
          <p:cNvPr id="13" name="コンテンツ プレースホルダ 2"/>
          <p:cNvSpPr>
            <a:spLocks noGrp="1"/>
          </p:cNvSpPr>
          <p:nvPr>
            <p:ph idx="1"/>
          </p:nvPr>
        </p:nvSpPr>
        <p:spPr bwMode="gray">
          <a:xfrm>
            <a:off x="417000" y="1944000"/>
            <a:ext cx="4356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14" name="コンテンツ プレースホルダ 2"/>
          <p:cNvSpPr>
            <a:spLocks noGrp="1"/>
          </p:cNvSpPr>
          <p:nvPr>
            <p:ph idx="17"/>
          </p:nvPr>
        </p:nvSpPr>
        <p:spPr bwMode="gray">
          <a:xfrm>
            <a:off x="5132388" y="1944000"/>
            <a:ext cx="4356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3" name="テキスト プレースホルダー 2"/>
          <p:cNvSpPr>
            <a:spLocks noGrp="1"/>
          </p:cNvSpPr>
          <p:nvPr>
            <p:ph type="body" sz="quarter" idx="18" hasCustomPrompt="1"/>
          </p:nvPr>
        </p:nvSpPr>
        <p:spPr bwMode="gray">
          <a:xfrm>
            <a:off x="417000"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18" name="テキスト プレースホルダー 2"/>
          <p:cNvSpPr>
            <a:spLocks noGrp="1"/>
          </p:cNvSpPr>
          <p:nvPr>
            <p:ph type="body" sz="quarter" idx="19" hasCustomPrompt="1"/>
          </p:nvPr>
        </p:nvSpPr>
        <p:spPr bwMode="gray">
          <a:xfrm>
            <a:off x="5132388"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29987518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補足版） コンテンツ全面_レベル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30527183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4" name="オブジェクト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スライド番号プレースホルダ 8"/>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4D9FACC8-259C-46ED-9283-8CCF027B3826}" type="slidenum">
              <a:rPr lang="ja-JP" altLang="en-US" smtClean="0"/>
              <a:pPr/>
              <a:t>‹#›</a:t>
            </a:fld>
            <a:endParaRPr lang="ja-JP" altLang="en-US"/>
          </a:p>
        </p:txBody>
      </p:sp>
      <p:sp>
        <p:nvSpPr>
          <p:cNvPr id="10" name="フッター プレースホルダ 9"/>
          <p:cNvSpPr>
            <a:spLocks noGrp="1"/>
          </p:cNvSpPr>
          <p:nvPr>
            <p:ph type="ftr" sz="quarter" idx="11"/>
          </p:nvPr>
        </p:nvSpPr>
        <p:spPr bwMode="gray">
          <a:xfrm>
            <a:off x="705600" y="6588000"/>
            <a:ext cx="4068000" cy="169200"/>
          </a:xfrm>
        </p:spPr>
        <p:txBody>
          <a:bodyPr/>
          <a:lstStyle>
            <a:lvl1pPr>
              <a:defRPr baseline="0">
                <a:solidFill>
                  <a:schemeClr val="tx1"/>
                </a:solidFill>
                <a:latin typeface="+mn-lt"/>
                <a:ea typeface="+mn-ea"/>
                <a:cs typeface="+mn-cs"/>
                <a:sym typeface="+mn-lt"/>
              </a:defRPr>
            </a:lvl1pPr>
          </a:lstStyle>
          <a:p>
            <a:r>
              <a:rPr lang="en-GB" altLang="en-GB"/>
              <a:t>＜Confidential＞</a:t>
            </a:r>
          </a:p>
        </p:txBody>
      </p:sp>
      <p:sp>
        <p:nvSpPr>
          <p:cNvPr id="8" name="テキスト プレースホルダ 5"/>
          <p:cNvSpPr>
            <a:spLocks noGrp="1"/>
          </p:cNvSpPr>
          <p:nvPr>
            <p:ph type="body" sz="quarter" idx="14" hasCustomPrompt="1"/>
          </p:nvPr>
        </p:nvSpPr>
        <p:spPr bwMode="gray">
          <a:xfrm>
            <a:off x="417000" y="1009580"/>
            <a:ext cx="9072000" cy="468000"/>
          </a:xfrm>
          <a:prstGeom prst="rect">
            <a:avLst/>
          </a:prstGeom>
        </p:spPr>
        <p:txBody>
          <a:bodyPr vert="horz" lIns="0" tIns="0" rIns="0" bIns="0" rtlCol="0">
            <a:noAutofit/>
          </a:bodyPr>
          <a:lstStyle>
            <a:lvl1pPr>
              <a:defRPr lang="ja-JP" altLang="en-US" sz="1400" baseline="0" dirty="0">
                <a:latin typeface="+mn-lt"/>
                <a:ea typeface="+mn-ea"/>
                <a:cs typeface="+mn-cs"/>
                <a:sym typeface="+mn-lt"/>
              </a:defRPr>
            </a:lvl1pPr>
          </a:lstStyle>
          <a:p>
            <a:pPr lvl="0">
              <a:spcBef>
                <a:spcPts val="0"/>
              </a:spcBef>
            </a:pPr>
            <a:r>
              <a:rPr kumimoji="1" lang="ja-JP" altLang="en-US"/>
              <a:t>補足文を入力（キーメッセージを補足する内容＜</a:t>
            </a:r>
            <a:r>
              <a:rPr kumimoji="1" lang="en-US" altLang="ja-JP"/>
              <a:t>2</a:t>
            </a:r>
            <a:r>
              <a:rPr kumimoji="1" lang="ja-JP" altLang="en-US"/>
              <a:t>行以内＞）</a:t>
            </a:r>
            <a:endParaRPr kumimoji="1" lang="en-US" altLang="ja-JP"/>
          </a:p>
          <a:p>
            <a:pPr lvl="0">
              <a:spcBef>
                <a:spcPts val="0"/>
              </a:spcBef>
            </a:pPr>
            <a:endParaRPr kumimoji="1" lang="ja-JP" altLang="en-US"/>
          </a:p>
        </p:txBody>
      </p:sp>
      <p:sp>
        <p:nvSpPr>
          <p:cNvPr id="11" name="コンテンツ プレースホルダ 2"/>
          <p:cNvSpPr>
            <a:spLocks noGrp="1"/>
          </p:cNvSpPr>
          <p:nvPr>
            <p:ph idx="1"/>
          </p:nvPr>
        </p:nvSpPr>
        <p:spPr bwMode="gray">
          <a:xfrm>
            <a:off x="417599" y="1944000"/>
            <a:ext cx="9072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vl5pPr marL="504000" indent="0">
              <a:buNone/>
              <a:defRPr/>
            </a:lvl5pPr>
          </a:lstStyle>
          <a:p>
            <a:pPr lvl="0"/>
            <a:r>
              <a:rPr lang="ja-JP" altLang="en-US"/>
              <a:t>マスター テキストの書式設定</a:t>
            </a:r>
            <a:endParaRPr lang="en-US" altLang="ja-JP"/>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endParaRPr lang="en-US" altLang="ja-JP"/>
          </a:p>
        </p:txBody>
      </p:sp>
      <p:sp>
        <p:nvSpPr>
          <p:cNvPr id="3" name="テキスト プレースホルダー 2"/>
          <p:cNvSpPr>
            <a:spLocks noGrp="1"/>
          </p:cNvSpPr>
          <p:nvPr>
            <p:ph type="body" sz="quarter" idx="15" hasCustomPrompt="1"/>
          </p:nvPr>
        </p:nvSpPr>
        <p:spPr bwMode="gray">
          <a:xfrm>
            <a:off x="417600"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32248587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基本版） タイトル_ ロゴ入り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3" imgW="444" imgH="443" progId="TCLayout.ActiveDocument.1">
                  <p:embed/>
                </p:oleObj>
              </mc:Choice>
              <mc:Fallback>
                <p:oleObj name="think-cell スライド" r:id="rId3" imgW="444" imgH="443" progId="TCLayout.ActiveDocument.1">
                  <p:embed/>
                  <p:pic>
                    <p:nvPicPr>
                      <p:cNvPr id="4" name="オブジェクト 3"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vl1pPr>
          </a:lstStyle>
          <a:p>
            <a:r>
              <a:rPr lang="ja-JP" altLang="en-US"/>
              <a:t>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Arial" panose="020B0604020202020204" pitchFamily="34" charset="0"/>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
        <p:nvSpPr>
          <p:cNvPr id="8" name="Text Box 9"/>
          <p:cNvSpPr txBox="1">
            <a:spLocks noChangeArrowheads="1"/>
          </p:cNvSpPr>
          <p:nvPr/>
        </p:nvSpPr>
        <p:spPr bwMode="gray">
          <a:xfrm>
            <a:off x="417600" y="6192000"/>
            <a:ext cx="3274935" cy="215444"/>
          </a:xfrm>
          <a:prstGeom prst="rect">
            <a:avLst/>
          </a:prstGeom>
          <a:noFill/>
          <a:ln w="12700" cap="rnd" algn="ctr">
            <a:noFill/>
            <a:miter lim="800000"/>
            <a:headEnd/>
            <a:tailEnd/>
          </a:ln>
          <a:effectLst/>
        </p:spPr>
        <p:txBody>
          <a:bodyPr wrap="none" lIns="0" tIns="0" rIns="0" bIns="0">
            <a:spAutoFit/>
          </a:bodyPr>
          <a:lstStyle/>
          <a:p>
            <a:pPr algn="l">
              <a:lnSpc>
                <a:spcPct val="100000"/>
              </a:lnSpc>
              <a:spcBef>
                <a:spcPts val="0"/>
              </a:spcBef>
              <a:spcAft>
                <a:spcPts val="0"/>
              </a:spcAft>
            </a:pPr>
            <a:r>
              <a:rPr lang="ja-JP" altLang="ja-JP" sz="1400" kern="1200" baseline="0">
                <a:solidFill>
                  <a:srgbClr val="000000"/>
                </a:solidFill>
                <a:latin typeface="+mn-lt"/>
                <a:ea typeface="+mn-ea"/>
                <a:cs typeface="Arial" charset="0"/>
              </a:rPr>
              <a:t>デロイト トーマツ コンサルティング</a:t>
            </a:r>
            <a:r>
              <a:rPr lang="ja-JP" altLang="en-US" sz="1400" kern="1200" baseline="0">
                <a:solidFill>
                  <a:srgbClr val="000000"/>
                </a:solidFill>
                <a:latin typeface="+mn-lt"/>
                <a:ea typeface="+mn-ea"/>
                <a:cs typeface="Arial" charset="0"/>
              </a:rPr>
              <a:t>合同</a:t>
            </a:r>
            <a:r>
              <a:rPr lang="ja-JP" altLang="ja-JP" sz="1400" kern="1200" baseline="0">
                <a:solidFill>
                  <a:srgbClr val="000000"/>
                </a:solidFill>
                <a:latin typeface="+mn-lt"/>
                <a:ea typeface="+mn-ea"/>
                <a:cs typeface="Arial" charset="0"/>
              </a:rPr>
              <a:t>会社</a:t>
            </a:r>
            <a:endParaRPr lang="en-US" altLang="ja-JP" sz="1400" kern="1200" baseline="0">
              <a:solidFill>
                <a:srgbClr val="000000"/>
              </a:solidFill>
              <a:latin typeface="+mn-lt"/>
              <a:ea typeface="+mn-ea"/>
              <a:cs typeface="Arial" charset="0"/>
            </a:endParaRPr>
          </a:p>
        </p:txBody>
      </p:sp>
      <p:sp>
        <p:nvSpPr>
          <p:cNvPr id="10" name="テキスト プレースホルダー 9"/>
          <p:cNvSpPr>
            <a:spLocks noGrp="1"/>
          </p:cNvSpPr>
          <p:nvPr>
            <p:ph type="body" sz="quarter" idx="12" hasCustomPrompt="1"/>
          </p:nvPr>
        </p:nvSpPr>
        <p:spPr bwMode="gray">
          <a:xfrm>
            <a:off x="4953000" y="396000"/>
            <a:ext cx="4536000" cy="676800"/>
          </a:xfrm>
          <a:prstGeom prst="rect">
            <a:avLst/>
          </a:prstGeom>
        </p:spPr>
        <p:txBody>
          <a:bodyPr lIns="0">
            <a:normAutofit/>
          </a:bodyPr>
          <a:lstStyle>
            <a:lvl1pPr algn="r">
              <a:lnSpc>
                <a:spcPct val="100000"/>
              </a:lnSpc>
              <a:spcBef>
                <a:spcPts val="0"/>
              </a:spcBef>
              <a:defRPr sz="2200"/>
            </a:lvl1pPr>
            <a:lvl2pPr>
              <a:defRPr sz="2200"/>
            </a:lvl2pPr>
            <a:lvl3pPr>
              <a:defRPr sz="2200"/>
            </a:lvl3pPr>
            <a:lvl4pPr>
              <a:defRPr sz="2200"/>
            </a:lvl4pPr>
            <a:lvl5pPr>
              <a:defRPr sz="2200"/>
            </a:lvl5pPr>
          </a:lstStyle>
          <a:p>
            <a:pPr lvl="0"/>
            <a:r>
              <a:rPr kumimoji="1" lang="ja-JP" altLang="en-US"/>
              <a:t>クライアント社名</a:t>
            </a:r>
          </a:p>
        </p:txBody>
      </p:sp>
      <p:pic>
        <p:nvPicPr>
          <p:cNvPr id="7" name="図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gray">
          <a:xfrm>
            <a:off x="416496" y="432000"/>
            <a:ext cx="1872000" cy="587972"/>
          </a:xfrm>
          <a:prstGeom prst="rect">
            <a:avLst/>
          </a:prstGeom>
        </p:spPr>
      </p:pic>
    </p:spTree>
    <p:extLst>
      <p:ext uri="{BB962C8B-B14F-4D97-AF65-F5344CB8AC3E}">
        <p14:creationId xmlns:p14="http://schemas.microsoft.com/office/powerpoint/2010/main" val="4277850621"/>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基本版） タイトル ロゴ無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3" imgW="444" imgH="443" progId="TCLayout.ActiveDocument.1">
                  <p:embed/>
                </p:oleObj>
              </mc:Choice>
              <mc:Fallback>
                <p:oleObj name="think-cell スライド" r:id="rId3" imgW="444" imgH="443" progId="TCLayout.ActiveDocument.1">
                  <p:embed/>
                  <p:pic>
                    <p:nvPicPr>
                      <p:cNvPr id="4" name="オブジェクト 3"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vl1pPr>
          </a:lstStyle>
          <a:p>
            <a:r>
              <a:rPr lang="ja-JP" altLang="en-US"/>
              <a:t>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Arial" panose="020B0604020202020204" pitchFamily="34" charset="0"/>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Tree>
    <p:extLst>
      <p:ext uri="{BB962C8B-B14F-4D97-AF65-F5344CB8AC3E}">
        <p14:creationId xmlns:p14="http://schemas.microsoft.com/office/powerpoint/2010/main" val="1717393381"/>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基本版） 目次_Proposal">
    <p:spTree>
      <p:nvGrpSpPr>
        <p:cNvPr id="1" name=""/>
        <p:cNvGrpSpPr/>
        <p:nvPr/>
      </p:nvGrpSpPr>
      <p:grpSpPr>
        <a:xfrm>
          <a:off x="0" y="0"/>
          <a:ext cx="0" cy="0"/>
          <a:chOff x="0" y="0"/>
          <a:chExt cx="0" cy="0"/>
        </a:xfrm>
      </p:grpSpPr>
      <p:sp>
        <p:nvSpPr>
          <p:cNvPr id="13" name="Content Placeholder 3"/>
          <p:cNvSpPr>
            <a:spLocks noGrp="1"/>
          </p:cNvSpPr>
          <p:nvPr>
            <p:ph sz="quarter" idx="10"/>
          </p:nvPr>
        </p:nvSpPr>
        <p:spPr bwMode="gray">
          <a:xfrm>
            <a:off x="417000" y="1476000"/>
            <a:ext cx="4356000" cy="4824000"/>
          </a:xfrm>
          <a:prstGeom prst="rect">
            <a:avLst/>
          </a:prstGeom>
        </p:spPr>
        <p:txBody>
          <a:bodyPr/>
          <a:lstStyle>
            <a:lvl1pPr>
              <a:tabLst>
                <a:tab pos="5448101" algn="r"/>
              </a:tabLst>
              <a:defRPr/>
            </a:lvl1pPr>
            <a:lvl2pPr>
              <a:tabLst>
                <a:tab pos="5448101" algn="r"/>
              </a:tabLst>
              <a:defRPr/>
            </a:lvl2pPr>
            <a:lvl3pPr>
              <a:tabLst>
                <a:tab pos="5448101" algn="r"/>
              </a:tabLst>
              <a:defRPr/>
            </a:lvl3pPr>
            <a:lvl4pPr>
              <a:tabLst>
                <a:tab pos="5448101" algn="r"/>
              </a:tabLs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15" name="Content Placeholder 3"/>
          <p:cNvSpPr>
            <a:spLocks noGrp="1"/>
          </p:cNvSpPr>
          <p:nvPr>
            <p:ph sz="quarter" idx="20"/>
          </p:nvPr>
        </p:nvSpPr>
        <p:spPr bwMode="gray">
          <a:xfrm>
            <a:off x="5133000" y="1476000"/>
            <a:ext cx="4356000" cy="4824000"/>
          </a:xfrm>
          <a:prstGeom prst="rect">
            <a:avLst/>
          </a:prstGeom>
        </p:spPr>
        <p:txBody>
          <a:bodyPr/>
          <a:lstStyle>
            <a:lvl1pPr>
              <a:tabLst>
                <a:tab pos="5448101" algn="r"/>
              </a:tabLst>
              <a:defRPr/>
            </a:lvl1pPr>
            <a:lvl2pPr>
              <a:tabLst>
                <a:tab pos="5448101" algn="r"/>
              </a:tabLst>
              <a:defRPr/>
            </a:lvl2pPr>
            <a:lvl3pPr>
              <a:tabLst>
                <a:tab pos="5448101" algn="r"/>
              </a:tabLst>
              <a:defRPr/>
            </a:lvl3pPr>
            <a:lvl4pPr>
              <a:tabLst>
                <a:tab pos="5448101" algn="r"/>
              </a:tabLs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4" name="タイトル 3"/>
          <p:cNvSpPr>
            <a:spLocks noGrp="1"/>
          </p:cNvSpPr>
          <p:nvPr>
            <p:ph type="title" hasCustomPrompt="1"/>
          </p:nvPr>
        </p:nvSpPr>
        <p:spPr bwMode="gray"/>
        <p:txBody>
          <a:bodyPr/>
          <a:lstStyle>
            <a:lvl1pPr>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3492669598"/>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基本版） 白紙_Proposal">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bwMode="gray"/>
        <p:txBody>
          <a:bodyPr/>
          <a:lstStyle>
            <a:lvl1pPr>
              <a:defRPr/>
            </a:lvl1pPr>
          </a:lstStyle>
          <a:p>
            <a:pPr fontAlgn="auto">
              <a:spcBef>
                <a:spcPts val="0"/>
              </a:spcBef>
              <a:spcAft>
                <a:spcPts val="0"/>
              </a:spcAft>
            </a:pPr>
            <a:r>
              <a:rPr kumimoji="1" lang="ja-JP" altLang="en-US"/>
              <a:t>＜</a:t>
            </a:r>
            <a:r>
              <a:rPr kumimoji="1" lang="en-US" altLang="ja-JP"/>
              <a:t>Confidential</a:t>
            </a:r>
            <a:r>
              <a:rPr kumimoji="1" lang="ja-JP" altLang="en-US"/>
              <a:t>＞</a:t>
            </a:r>
            <a:endParaRPr kumimoji="1" lang="en-GB" altLang="en-GB"/>
          </a:p>
        </p:txBody>
      </p:sp>
      <p:sp>
        <p:nvSpPr>
          <p:cNvPr id="4" name="スライド番号プレースホルダー 3"/>
          <p:cNvSpPr>
            <a:spLocks noGrp="1"/>
          </p:cNvSpPr>
          <p:nvPr>
            <p:ph type="sldNum" sz="quarter" idx="11"/>
          </p:nvPr>
        </p:nvSpPr>
        <p:spPr bwMode="gray"/>
        <p:txBody>
          <a:bodyPr/>
          <a:lstStyle>
            <a:lvl1pPr>
              <a:defRPr/>
            </a:lvl1pPr>
          </a:lstStyle>
          <a:p>
            <a:fld id="{AA5FCFE5-FE56-4EF1-80A8-07776887C2A1}" type="slidenum">
              <a:rPr lang="ja-JP" altLang="en-US" smtClean="0"/>
              <a:pPr/>
              <a:t>‹#›</a:t>
            </a:fld>
            <a:endParaRPr lang="ja-JP" altLang="en-US"/>
          </a:p>
        </p:txBody>
      </p:sp>
      <p:sp>
        <p:nvSpPr>
          <p:cNvPr id="6" name="テキスト プレースホルダー 5"/>
          <p:cNvSpPr>
            <a:spLocks noGrp="1"/>
          </p:cNvSpPr>
          <p:nvPr>
            <p:ph type="body" sz="quarter" idx="12"/>
          </p:nvPr>
        </p:nvSpPr>
        <p:spPr bwMode="gray">
          <a:xfrm>
            <a:off x="1902000" y="2367864"/>
            <a:ext cx="6102000" cy="2487600"/>
          </a:xfrm>
          <a:prstGeom prst="rect">
            <a:avLst/>
          </a:prstGeom>
        </p:spPr>
        <p:txBody>
          <a:bodyPr/>
          <a:lstStyle>
            <a:lvl1pPr>
              <a:defRPr/>
            </a:lvl1pPr>
          </a:lstStyle>
          <a:p>
            <a:pPr lvl="0"/>
            <a:r>
              <a:rPr kumimoji="1" lang="ja-JP" altLang="en-US"/>
              <a:t>マスター テキストの書式設定</a:t>
            </a:r>
          </a:p>
        </p:txBody>
      </p:sp>
    </p:spTree>
    <p:extLst>
      <p:ext uri="{BB962C8B-B14F-4D97-AF65-F5344CB8AC3E}">
        <p14:creationId xmlns:p14="http://schemas.microsoft.com/office/powerpoint/2010/main" val="32449979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基本版） 中表紙_Proposal">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bwMode="gray">
          <a:xfrm>
            <a:off x="968400" y="2124000"/>
            <a:ext cx="5176793" cy="667409"/>
          </a:xfrm>
          <a:prstGeom prst="rect">
            <a:avLst/>
          </a:prstGeom>
          <a:noFill/>
        </p:spPr>
        <p:txBody>
          <a:bodyPr wrap="none" lIns="72000" rIns="73152" anchor="ctr" anchorCtr="0">
            <a:noAutofit/>
          </a:bodyPr>
          <a:lstStyle>
            <a:lvl1pPr marL="0" indent="0" algn="l">
              <a:lnSpc>
                <a:spcPct val="100000"/>
              </a:lnSpc>
              <a:spcBef>
                <a:spcPts val="0"/>
              </a:spcBef>
              <a:buNone/>
              <a:defRPr sz="2800" b="1" baseline="0">
                <a:solidFill>
                  <a:schemeClr val="tx1"/>
                </a:solidFill>
                <a:latin typeface="+mj-lt"/>
                <a:ea typeface="+mj-ea"/>
                <a:cs typeface="Arial" pitchFamily="34" charset="0"/>
              </a:defRPr>
            </a:lvl1pPr>
          </a:lstStyle>
          <a:p>
            <a:pPr lvl="0"/>
            <a:r>
              <a:rPr lang="ja-JP" altLang="en-US"/>
              <a:t>中表紙タイトル</a:t>
            </a:r>
          </a:p>
        </p:txBody>
      </p:sp>
      <p:sp>
        <p:nvSpPr>
          <p:cNvPr id="5" name="スライド番号プレースホルダ 4"/>
          <p:cNvSpPr>
            <a:spLocks noGrp="1"/>
          </p:cNvSpPr>
          <p:nvPr>
            <p:ph type="sldNum" sz="quarter" idx="11"/>
          </p:nvPr>
        </p:nvSpPr>
        <p:spPr bwMode="gray"/>
        <p:txBody>
          <a:bodyPr/>
          <a:lstStyle>
            <a:lvl1pPr>
              <a:defRPr>
                <a:solidFill>
                  <a:schemeClr val="tx1"/>
                </a:solidFill>
              </a:defRPr>
            </a:lvl1pPr>
          </a:lstStyle>
          <a:p>
            <a:fld id="{AA5FCFE5-FE56-4EF1-80A8-07776887C2A1}" type="slidenum">
              <a:rPr lang="ja-JP" altLang="en-US" smtClean="0"/>
              <a:pPr/>
              <a:t>‹#›</a:t>
            </a:fld>
            <a:endParaRPr lang="ja-JP" altLang="en-US"/>
          </a:p>
        </p:txBody>
      </p:sp>
      <p:sp>
        <p:nvSpPr>
          <p:cNvPr id="7" name="フッター プレースホルダ 6"/>
          <p:cNvSpPr>
            <a:spLocks noGrp="1"/>
          </p:cNvSpPr>
          <p:nvPr>
            <p:ph type="ftr" sz="quarter" idx="12"/>
          </p:nvPr>
        </p:nvSpPr>
        <p:spPr bwMode="gray"/>
        <p:txBody>
          <a:bodyPr/>
          <a:lstStyle>
            <a:lvl1pPr>
              <a:defRPr>
                <a:solidFill>
                  <a:schemeClr val="tx1"/>
                </a:solidFill>
              </a:defRPr>
            </a:lvl1pPr>
          </a:lstStyle>
          <a:p>
            <a:pPr fontAlgn="auto">
              <a:spcBef>
                <a:spcPts val="0"/>
              </a:spcBef>
              <a:spcAft>
                <a:spcPts val="0"/>
              </a:spcAft>
            </a:pPr>
            <a:r>
              <a:rPr kumimoji="1" lang="ja-JP" altLang="en-US"/>
              <a:t>＜</a:t>
            </a:r>
            <a:r>
              <a:rPr kumimoji="1" lang="en-US" altLang="ja-JP"/>
              <a:t>Confidential</a:t>
            </a:r>
            <a:r>
              <a:rPr kumimoji="1" lang="ja-JP" altLang="en-US"/>
              <a:t>＞</a:t>
            </a:r>
            <a:endParaRPr kumimoji="1" lang="en-GB" altLang="en-GB"/>
          </a:p>
        </p:txBody>
      </p:sp>
    </p:spTree>
    <p:extLst>
      <p:ext uri="{BB962C8B-B14F-4D97-AF65-F5344CB8AC3E}">
        <p14:creationId xmlns:p14="http://schemas.microsoft.com/office/powerpoint/2010/main" val="12263656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基本版） タイトルのみ_Proposal">
    <p:spTree>
      <p:nvGrpSpPr>
        <p:cNvPr id="1" name=""/>
        <p:cNvGrpSpPr/>
        <p:nvPr/>
      </p:nvGrpSpPr>
      <p:grpSpPr>
        <a:xfrm>
          <a:off x="0" y="0"/>
          <a:ext cx="0" cy="0"/>
          <a:chOff x="0" y="0"/>
          <a:chExt cx="0" cy="0"/>
        </a:xfrm>
      </p:grpSpPr>
      <p:sp>
        <p:nvSpPr>
          <p:cNvPr id="3" name="フッター プレースホルダ 2"/>
          <p:cNvSpPr>
            <a:spLocks noGrp="1"/>
          </p:cNvSpPr>
          <p:nvPr>
            <p:ph type="ftr" sz="quarter" idx="10"/>
          </p:nvPr>
        </p:nvSpPr>
        <p:spPr bwMode="gray"/>
        <p:txBody>
          <a:bodyPr/>
          <a:lstStyle>
            <a:lvl1pPr>
              <a:defRPr>
                <a:solidFill>
                  <a:schemeClr val="tx1"/>
                </a:solidFill>
              </a:defRPr>
            </a:lvl1pPr>
          </a:lstStyle>
          <a:p>
            <a:pPr fontAlgn="auto">
              <a:spcBef>
                <a:spcPts val="0"/>
              </a:spcBef>
              <a:spcAft>
                <a:spcPts val="0"/>
              </a:spcAft>
            </a:pPr>
            <a:r>
              <a:rPr kumimoji="1" lang="ja-JP" altLang="en-US"/>
              <a:t>＜</a:t>
            </a:r>
            <a:r>
              <a:rPr kumimoji="1" lang="en-US" altLang="ja-JP"/>
              <a:t>Confidential</a:t>
            </a:r>
            <a:r>
              <a:rPr kumimoji="1" lang="ja-JP" altLang="en-US"/>
              <a:t>＞</a:t>
            </a:r>
            <a:endParaRPr kumimoji="1" lang="en-GB" altLang="en-GB"/>
          </a:p>
        </p:txBody>
      </p:sp>
      <p:sp>
        <p:nvSpPr>
          <p:cNvPr id="4" name="スライド番号プレースホルダ 3"/>
          <p:cNvSpPr>
            <a:spLocks noGrp="1"/>
          </p:cNvSpPr>
          <p:nvPr>
            <p:ph type="sldNum" sz="quarter" idx="11"/>
          </p:nvPr>
        </p:nvSpPr>
        <p:spPr bwMode="gray">
          <a:xfrm>
            <a:off x="417000" y="6588000"/>
            <a:ext cx="180000" cy="169200"/>
          </a:xfrm>
        </p:spPr>
        <p:txBody>
          <a:bodyPr/>
          <a:lstStyle>
            <a:lvl1pPr>
              <a:defRPr>
                <a:solidFill>
                  <a:schemeClr val="tx1"/>
                </a:solidFill>
              </a:defRPr>
            </a:lvl1pPr>
          </a:lstStyle>
          <a:p>
            <a:fld id="{AA5FCFE5-FE56-4EF1-80A8-07776887C2A1}" type="slidenum">
              <a:rPr lang="ja-JP" altLang="en-US" smtClean="0"/>
              <a:pPr/>
              <a:t>‹#›</a:t>
            </a:fld>
            <a:endParaRPr lang="ja-JP" altLang="en-US"/>
          </a:p>
        </p:txBody>
      </p:sp>
      <p:sp>
        <p:nvSpPr>
          <p:cNvPr id="9" name="テキスト プレースホルダー 2"/>
          <p:cNvSpPr>
            <a:spLocks noGrp="1"/>
          </p:cNvSpPr>
          <p:nvPr>
            <p:ph type="body" sz="quarter" idx="15"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6" name="タイトル 5"/>
          <p:cNvSpPr>
            <a:spLocks noGrp="1"/>
          </p:cNvSpPr>
          <p:nvPr>
            <p:ph type="title" hasCustomPrompt="1"/>
          </p:nvPr>
        </p:nvSpPr>
        <p:spPr bwMode="gray">
          <a:xfrm>
            <a:off x="417000" y="136800"/>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2258760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基本版） タイトル ロゴ無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29543108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4" name="オブジェクト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mj-cs"/>
                <a:sym typeface="+mj-lt"/>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Tree>
    <p:extLst>
      <p:ext uri="{BB962C8B-B14F-4D97-AF65-F5344CB8AC3E}">
        <p14:creationId xmlns:p14="http://schemas.microsoft.com/office/powerpoint/2010/main" val="254373981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基本版） コンテンツ左サイド_レベル_Proposal">
    <p:spTree>
      <p:nvGrpSpPr>
        <p:cNvPr id="1" name=""/>
        <p:cNvGrpSpPr/>
        <p:nvPr/>
      </p:nvGrpSpPr>
      <p:grpSpPr>
        <a:xfrm>
          <a:off x="0" y="0"/>
          <a:ext cx="0" cy="0"/>
          <a:chOff x="0" y="0"/>
          <a:chExt cx="0" cy="0"/>
        </a:xfrm>
      </p:grpSpPr>
      <p:sp>
        <p:nvSpPr>
          <p:cNvPr id="7" name="コンテンツ プレースホルダ 2"/>
          <p:cNvSpPr>
            <a:spLocks noGrp="1"/>
          </p:cNvSpPr>
          <p:nvPr>
            <p:ph idx="1"/>
          </p:nvPr>
        </p:nvSpPr>
        <p:spPr bwMode="gray">
          <a:xfrm>
            <a:off x="417000" y="1476000"/>
            <a:ext cx="4356000" cy="4824000"/>
          </a:xfrm>
          <a:prstGeom prst="rect">
            <a:avLst/>
          </a:prstGeom>
        </p:spPr>
        <p:txBody>
          <a:bodyPr/>
          <a:lstStyle>
            <a:lvl1pPr>
              <a:buNone/>
              <a:defRPr sz="1200" baseline="0">
                <a:latin typeface="+mn-lt"/>
                <a:ea typeface="+mn-ea"/>
                <a:cs typeface="Arial" pitchFamily="34" charset="0"/>
              </a:defRPr>
            </a:lvl1pPr>
            <a:lvl2pPr marL="172800" indent="-172800">
              <a:lnSpc>
                <a:spcPct val="106000"/>
              </a:lnSpc>
              <a:spcBef>
                <a:spcPts val="1056"/>
              </a:spcBef>
              <a:buFont typeface="Wingdings" pitchFamily="2" charset="2"/>
              <a:buChar char="n"/>
              <a:defRPr sz="1200" baseline="0">
                <a:latin typeface="+mn-lt"/>
                <a:ea typeface="+mn-ea"/>
                <a:cs typeface="Arial" pitchFamily="34" charset="0"/>
              </a:defRPr>
            </a:lvl2pPr>
            <a:lvl3pPr marL="345600" indent="-172800">
              <a:lnSpc>
                <a:spcPct val="106000"/>
              </a:lnSpc>
              <a:spcBef>
                <a:spcPts val="480"/>
              </a:spcBef>
              <a:buFont typeface="Wingdings" pitchFamily="2" charset="2"/>
              <a:buChar char="Ø"/>
              <a:defRPr sz="1200" baseline="0">
                <a:latin typeface="+mn-lt"/>
                <a:ea typeface="+mn-ea"/>
                <a:cs typeface="Arial" pitchFamily="34" charset="0"/>
              </a:defRPr>
            </a:lvl3pPr>
            <a:lvl4pPr marL="518400" marR="0" indent="-172800" algn="l" defTabSz="989013" rtl="0" eaLnBrk="1" fontAlgn="auto" latinLnBrk="0" hangingPunct="1">
              <a:lnSpc>
                <a:spcPct val="106000"/>
              </a:lnSpc>
              <a:spcBef>
                <a:spcPts val="240"/>
              </a:spcBef>
              <a:spcAft>
                <a:spcPts val="0"/>
              </a:spcAft>
              <a:buClrTx/>
              <a:buSzTx/>
              <a:buFont typeface="Arial" pitchFamily="34" charset="0"/>
              <a:buChar char="•"/>
              <a:tabLst/>
              <a:defRPr sz="1200" baseline="0">
                <a:latin typeface="+mn-lt"/>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6" name="スライド番号プレースホルダ 5"/>
          <p:cNvSpPr>
            <a:spLocks noGrp="1"/>
          </p:cNvSpPr>
          <p:nvPr>
            <p:ph type="sldNum" sz="quarter" idx="10"/>
          </p:nvPr>
        </p:nvSpPr>
        <p:spPr bwMode="gray">
          <a:xfrm>
            <a:off x="417000" y="6588000"/>
            <a:ext cx="180000" cy="169200"/>
          </a:xfrm>
        </p:spPr>
        <p:txBody>
          <a:bodyPr/>
          <a:lstStyle>
            <a:lvl1pPr>
              <a:defRPr>
                <a:solidFill>
                  <a:schemeClr val="tx1"/>
                </a:solidFill>
              </a:defRPr>
            </a:lvl1pPr>
          </a:lstStyle>
          <a:p>
            <a:fld id="{0822A2BF-4EE5-45F6-88E1-9AA10A8C672A}" type="slidenum">
              <a:rPr lang="ja-JP" altLang="en-US" smtClean="0"/>
              <a:pPr/>
              <a:t>‹#›</a:t>
            </a:fld>
            <a:endParaRPr lang="ja-JP" altLang="en-US"/>
          </a:p>
        </p:txBody>
      </p:sp>
      <p:sp>
        <p:nvSpPr>
          <p:cNvPr id="8" name="フッター プレースホルダ 7"/>
          <p:cNvSpPr>
            <a:spLocks noGrp="1"/>
          </p:cNvSpPr>
          <p:nvPr>
            <p:ph type="ftr" sz="quarter" idx="11"/>
          </p:nvPr>
        </p:nvSpPr>
        <p:spPr bwMode="gray"/>
        <p:txBody>
          <a:bodyPr/>
          <a:lstStyle>
            <a:lvl1pPr>
              <a:defRPr>
                <a:solidFill>
                  <a:schemeClr val="tx1"/>
                </a:solidFill>
              </a:defRPr>
            </a:lvl1pPr>
          </a:lstStyle>
          <a:p>
            <a:pPr fontAlgn="auto">
              <a:spcBef>
                <a:spcPts val="0"/>
              </a:spcBef>
              <a:spcAft>
                <a:spcPts val="0"/>
              </a:spcAft>
            </a:pPr>
            <a:r>
              <a:rPr kumimoji="1" lang="ja-JP" altLang="en-US"/>
              <a:t>＜</a:t>
            </a:r>
            <a:r>
              <a:rPr kumimoji="1" lang="en-US" altLang="ja-JP"/>
              <a:t>Confidential</a:t>
            </a:r>
            <a:r>
              <a:rPr kumimoji="1" lang="ja-JP" altLang="en-US"/>
              <a:t>＞</a:t>
            </a:r>
            <a:endParaRPr kumimoji="1" lang="en-GB" altLang="en-GB"/>
          </a:p>
        </p:txBody>
      </p:sp>
      <p:sp>
        <p:nvSpPr>
          <p:cNvPr id="3" name="テキスト プレースホルダー 2"/>
          <p:cNvSpPr>
            <a:spLocks noGrp="1"/>
          </p:cNvSpPr>
          <p:nvPr>
            <p:ph type="body" sz="quarter" idx="12"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a:xfrm>
            <a:off x="417000" y="136800"/>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902212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基本版） コンテンツ両サイド_レベル_Proposal">
    <p:spTree>
      <p:nvGrpSpPr>
        <p:cNvPr id="1" name=""/>
        <p:cNvGrpSpPr/>
        <p:nvPr/>
      </p:nvGrpSpPr>
      <p:grpSpPr>
        <a:xfrm>
          <a:off x="0" y="0"/>
          <a:ext cx="0" cy="0"/>
          <a:chOff x="0" y="0"/>
          <a:chExt cx="0" cy="0"/>
        </a:xfrm>
      </p:grpSpPr>
      <p:sp>
        <p:nvSpPr>
          <p:cNvPr id="8" name="コンテンツ プレースホルダ 2"/>
          <p:cNvSpPr>
            <a:spLocks noGrp="1"/>
          </p:cNvSpPr>
          <p:nvPr>
            <p:ph idx="1"/>
          </p:nvPr>
        </p:nvSpPr>
        <p:spPr bwMode="gray">
          <a:xfrm>
            <a:off x="417000" y="1476000"/>
            <a:ext cx="4356000" cy="4824000"/>
          </a:xfrm>
          <a:prstGeom prst="rect">
            <a:avLst/>
          </a:prstGeom>
        </p:spPr>
        <p:txBody>
          <a:bodyPr/>
          <a:lstStyle>
            <a:lvl1pPr>
              <a:buNone/>
              <a:defRPr sz="1200" baseline="0">
                <a:latin typeface="+mn-lt"/>
                <a:ea typeface="+mn-ea"/>
                <a:cs typeface="Arial" pitchFamily="34" charset="0"/>
              </a:defRPr>
            </a:lvl1pPr>
            <a:lvl2pPr marL="172800" indent="-172800">
              <a:lnSpc>
                <a:spcPct val="106000"/>
              </a:lnSpc>
              <a:spcBef>
                <a:spcPts val="1056"/>
              </a:spcBef>
              <a:buFont typeface="Wingdings" pitchFamily="2" charset="2"/>
              <a:buChar char="n"/>
              <a:defRPr sz="1200" baseline="0">
                <a:latin typeface="+mn-lt"/>
                <a:ea typeface="+mn-ea"/>
                <a:cs typeface="Arial" pitchFamily="34" charset="0"/>
              </a:defRPr>
            </a:lvl2pPr>
            <a:lvl3pPr marL="345600" indent="-172800">
              <a:lnSpc>
                <a:spcPct val="106000"/>
              </a:lnSpc>
              <a:spcBef>
                <a:spcPts val="480"/>
              </a:spcBef>
              <a:buFont typeface="Wingdings" pitchFamily="2" charset="2"/>
              <a:buChar char="Ø"/>
              <a:defRPr sz="1200" baseline="0">
                <a:latin typeface="+mn-lt"/>
                <a:ea typeface="+mn-ea"/>
                <a:cs typeface="Arial" pitchFamily="34" charset="0"/>
              </a:defRPr>
            </a:lvl3pPr>
            <a:lvl4pPr marL="518400" marR="0" indent="-172800" algn="l" defTabSz="989013" rtl="0" eaLnBrk="1" fontAlgn="auto" latinLnBrk="0" hangingPunct="1">
              <a:lnSpc>
                <a:spcPct val="106000"/>
              </a:lnSpc>
              <a:spcBef>
                <a:spcPts val="240"/>
              </a:spcBef>
              <a:spcAft>
                <a:spcPts val="0"/>
              </a:spcAft>
              <a:buClrTx/>
              <a:buSzTx/>
              <a:buFont typeface="Arial" pitchFamily="34" charset="0"/>
              <a:buChar char="•"/>
              <a:tabLst/>
              <a:defRPr sz="1200" baseline="0">
                <a:latin typeface="+mn-lt"/>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コンテンツ プレースホルダ 2"/>
          <p:cNvSpPr>
            <a:spLocks noGrp="1"/>
          </p:cNvSpPr>
          <p:nvPr>
            <p:ph idx="12"/>
          </p:nvPr>
        </p:nvSpPr>
        <p:spPr bwMode="gray">
          <a:xfrm>
            <a:off x="5132388" y="1476000"/>
            <a:ext cx="4356000" cy="4824000"/>
          </a:xfrm>
          <a:prstGeom prst="rect">
            <a:avLst/>
          </a:prstGeom>
        </p:spPr>
        <p:txBody>
          <a:bodyPr/>
          <a:lstStyle>
            <a:lvl1pPr>
              <a:buNone/>
              <a:defRPr sz="1200" baseline="0">
                <a:latin typeface="+mn-lt"/>
                <a:ea typeface="+mn-ea"/>
                <a:cs typeface="Arial" pitchFamily="34" charset="0"/>
              </a:defRPr>
            </a:lvl1pPr>
            <a:lvl2pPr marL="172800" indent="-172800">
              <a:lnSpc>
                <a:spcPct val="106000"/>
              </a:lnSpc>
              <a:spcBef>
                <a:spcPts val="1056"/>
              </a:spcBef>
              <a:buFont typeface="Wingdings" pitchFamily="2" charset="2"/>
              <a:buChar char="n"/>
              <a:defRPr sz="1200" baseline="0">
                <a:latin typeface="+mn-lt"/>
                <a:ea typeface="+mn-ea"/>
                <a:cs typeface="Arial" pitchFamily="34" charset="0"/>
              </a:defRPr>
            </a:lvl2pPr>
            <a:lvl3pPr marL="345600" indent="-172800">
              <a:lnSpc>
                <a:spcPct val="106000"/>
              </a:lnSpc>
              <a:spcBef>
                <a:spcPts val="480"/>
              </a:spcBef>
              <a:buFont typeface="Wingdings" pitchFamily="2" charset="2"/>
              <a:buChar char="Ø"/>
              <a:defRPr sz="1200" baseline="0">
                <a:latin typeface="+mn-lt"/>
                <a:ea typeface="+mn-ea"/>
                <a:cs typeface="Arial" pitchFamily="34" charset="0"/>
              </a:defRPr>
            </a:lvl3pPr>
            <a:lvl4pPr marL="518400" indent="-172800">
              <a:lnSpc>
                <a:spcPct val="106000"/>
              </a:lnSpc>
              <a:spcBef>
                <a:spcPts val="240"/>
              </a:spcBef>
              <a:buFont typeface="Arial" pitchFamily="34" charset="0"/>
              <a:buChar char="•"/>
              <a:defRPr sz="1200" baseline="0">
                <a:latin typeface="+mn-lt"/>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10" name="スライド番号プレースホルダ 9"/>
          <p:cNvSpPr>
            <a:spLocks noGrp="1"/>
          </p:cNvSpPr>
          <p:nvPr>
            <p:ph type="sldNum" sz="quarter" idx="13"/>
          </p:nvPr>
        </p:nvSpPr>
        <p:spPr bwMode="gray">
          <a:xfrm>
            <a:off x="417000" y="6588000"/>
            <a:ext cx="180000" cy="169200"/>
          </a:xfrm>
        </p:spPr>
        <p:txBody>
          <a:bodyPr/>
          <a:lstStyle>
            <a:lvl1pPr>
              <a:defRPr>
                <a:solidFill>
                  <a:schemeClr val="tx1"/>
                </a:solidFill>
              </a:defRPr>
            </a:lvl1pPr>
          </a:lstStyle>
          <a:p>
            <a:fld id="{A3EB1B23-9AF8-425B-BAD7-B9FA00F18833}" type="slidenum">
              <a:rPr lang="ja-JP" altLang="en-US" smtClean="0"/>
              <a:pPr/>
              <a:t>‹#›</a:t>
            </a:fld>
            <a:endParaRPr lang="ja-JP" altLang="en-US"/>
          </a:p>
        </p:txBody>
      </p:sp>
      <p:sp>
        <p:nvSpPr>
          <p:cNvPr id="11" name="フッター プレースホルダ 10"/>
          <p:cNvSpPr>
            <a:spLocks noGrp="1"/>
          </p:cNvSpPr>
          <p:nvPr>
            <p:ph type="ftr" sz="quarter" idx="14"/>
          </p:nvPr>
        </p:nvSpPr>
        <p:spPr bwMode="gray"/>
        <p:txBody>
          <a:bodyPr/>
          <a:lstStyle>
            <a:lvl1pPr>
              <a:defRPr>
                <a:solidFill>
                  <a:schemeClr val="tx1"/>
                </a:solidFill>
              </a:defRPr>
            </a:lvl1pPr>
          </a:lstStyle>
          <a:p>
            <a:pPr fontAlgn="auto">
              <a:spcBef>
                <a:spcPts val="0"/>
              </a:spcBef>
              <a:spcAft>
                <a:spcPts val="0"/>
              </a:spcAft>
            </a:pPr>
            <a:r>
              <a:rPr kumimoji="1" lang="ja-JP" altLang="en-US"/>
              <a:t>＜</a:t>
            </a:r>
            <a:r>
              <a:rPr kumimoji="1" lang="en-US" altLang="ja-JP"/>
              <a:t>Confidential</a:t>
            </a:r>
            <a:r>
              <a:rPr kumimoji="1" lang="ja-JP" altLang="en-US"/>
              <a:t>＞</a:t>
            </a:r>
            <a:endParaRPr kumimoji="1" lang="en-GB" altLang="en-GB"/>
          </a:p>
        </p:txBody>
      </p:sp>
      <p:sp>
        <p:nvSpPr>
          <p:cNvPr id="3" name="テキスト プレースホルダー 2"/>
          <p:cNvSpPr>
            <a:spLocks noGrp="1"/>
          </p:cNvSpPr>
          <p:nvPr>
            <p:ph type="body" sz="quarter" idx="15"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13" name="テキスト プレースホルダー 2"/>
          <p:cNvSpPr>
            <a:spLocks noGrp="1"/>
          </p:cNvSpPr>
          <p:nvPr>
            <p:ph type="body" sz="quarter" idx="16" hasCustomPrompt="1"/>
          </p:nvPr>
        </p:nvSpPr>
        <p:spPr bwMode="gray">
          <a:xfrm>
            <a:off x="5132388"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a:xfrm>
            <a:off x="417000" y="136800"/>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28815942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基本版） コンテンツ全面_レベル_Proposal">
    <p:spTree>
      <p:nvGrpSpPr>
        <p:cNvPr id="1" name=""/>
        <p:cNvGrpSpPr/>
        <p:nvPr/>
      </p:nvGrpSpPr>
      <p:grpSpPr>
        <a:xfrm>
          <a:off x="0" y="0"/>
          <a:ext cx="0" cy="0"/>
          <a:chOff x="0" y="0"/>
          <a:chExt cx="0" cy="0"/>
        </a:xfrm>
      </p:grpSpPr>
      <p:sp>
        <p:nvSpPr>
          <p:cNvPr id="6" name="コンテンツ プレースホルダ 2"/>
          <p:cNvSpPr>
            <a:spLocks noGrp="1"/>
          </p:cNvSpPr>
          <p:nvPr>
            <p:ph idx="1"/>
          </p:nvPr>
        </p:nvSpPr>
        <p:spPr bwMode="gray">
          <a:xfrm>
            <a:off x="417000" y="1476000"/>
            <a:ext cx="9072000" cy="4824000"/>
          </a:xfrm>
          <a:prstGeom prst="rect">
            <a:avLst/>
          </a:prstGeom>
        </p:spPr>
        <p:txBody>
          <a:bodyPr/>
          <a:lstStyle>
            <a:lvl1pPr>
              <a:buFont typeface="Arial" pitchFamily="34" charset="0"/>
              <a:buNone/>
              <a:defRPr sz="1200" baseline="0">
                <a:latin typeface="+mn-lt"/>
                <a:ea typeface="+mn-ea"/>
                <a:cs typeface="Arial" pitchFamily="34" charset="0"/>
              </a:defRPr>
            </a:lvl1pPr>
            <a:lvl2pPr marL="172800" indent="-172800">
              <a:lnSpc>
                <a:spcPct val="106000"/>
              </a:lnSpc>
              <a:spcBef>
                <a:spcPts val="1056"/>
              </a:spcBef>
              <a:buFont typeface="Wingdings" pitchFamily="2" charset="2"/>
              <a:buChar char="n"/>
              <a:defRPr sz="1200" baseline="0">
                <a:latin typeface="+mn-lt"/>
                <a:ea typeface="+mn-ea"/>
                <a:cs typeface="Arial" pitchFamily="34" charset="0"/>
              </a:defRPr>
            </a:lvl2pPr>
            <a:lvl3pPr marL="345600" indent="-172800">
              <a:lnSpc>
                <a:spcPct val="106000"/>
              </a:lnSpc>
              <a:spcBef>
                <a:spcPts val="480"/>
              </a:spcBef>
              <a:buFont typeface="Wingdings" pitchFamily="2" charset="2"/>
              <a:buChar char="Ø"/>
              <a:defRPr sz="1200" baseline="0">
                <a:latin typeface="+mn-lt"/>
                <a:ea typeface="+mn-ea"/>
                <a:cs typeface="Arial" pitchFamily="34" charset="0"/>
              </a:defRPr>
            </a:lvl3pPr>
            <a:lvl4pPr marL="518400" indent="-172800">
              <a:lnSpc>
                <a:spcPct val="106000"/>
              </a:lnSpc>
              <a:spcBef>
                <a:spcPts val="240"/>
              </a:spcBef>
              <a:buFont typeface="Arial" pitchFamily="34" charset="0"/>
              <a:buChar char="•"/>
              <a:defRPr sz="1200" baseline="0">
                <a:latin typeface="+mn-lt"/>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スライド番号プレースホルダ 8"/>
          <p:cNvSpPr>
            <a:spLocks noGrp="1"/>
          </p:cNvSpPr>
          <p:nvPr>
            <p:ph type="sldNum" sz="quarter" idx="10"/>
          </p:nvPr>
        </p:nvSpPr>
        <p:spPr bwMode="gray">
          <a:xfrm>
            <a:off x="417000" y="6588000"/>
            <a:ext cx="180000" cy="169200"/>
          </a:xfrm>
        </p:spPr>
        <p:txBody>
          <a:bodyPr/>
          <a:lstStyle>
            <a:lvl1pPr>
              <a:defRPr>
                <a:solidFill>
                  <a:schemeClr val="tx1"/>
                </a:solidFill>
              </a:defRPr>
            </a:lvl1pPr>
          </a:lstStyle>
          <a:p>
            <a:fld id="{543A0986-838B-4D2A-A95C-8CB1738263FE}" type="slidenum">
              <a:rPr lang="ja-JP" altLang="en-US" smtClean="0"/>
              <a:pPr/>
              <a:t>‹#›</a:t>
            </a:fld>
            <a:endParaRPr lang="ja-JP" altLang="en-US"/>
          </a:p>
        </p:txBody>
      </p:sp>
      <p:sp>
        <p:nvSpPr>
          <p:cNvPr id="10" name="フッター プレースホルダ 9"/>
          <p:cNvSpPr>
            <a:spLocks noGrp="1"/>
          </p:cNvSpPr>
          <p:nvPr>
            <p:ph type="ftr" sz="quarter" idx="11"/>
          </p:nvPr>
        </p:nvSpPr>
        <p:spPr bwMode="gray"/>
        <p:txBody>
          <a:bodyPr/>
          <a:lstStyle>
            <a:lvl1pPr>
              <a:defRPr>
                <a:solidFill>
                  <a:schemeClr val="tx1"/>
                </a:solidFill>
              </a:defRPr>
            </a:lvl1pPr>
          </a:lstStyle>
          <a:p>
            <a:pPr fontAlgn="auto">
              <a:spcBef>
                <a:spcPts val="0"/>
              </a:spcBef>
              <a:spcAft>
                <a:spcPts val="0"/>
              </a:spcAft>
            </a:pPr>
            <a:r>
              <a:rPr kumimoji="1" lang="ja-JP" altLang="en-US"/>
              <a:t>＜</a:t>
            </a:r>
            <a:r>
              <a:rPr kumimoji="1" lang="en-US" altLang="ja-JP"/>
              <a:t>Confidential</a:t>
            </a:r>
            <a:r>
              <a:rPr kumimoji="1" lang="ja-JP" altLang="en-US"/>
              <a:t>＞</a:t>
            </a:r>
            <a:endParaRPr kumimoji="1" lang="en-GB" altLang="en-GB"/>
          </a:p>
        </p:txBody>
      </p:sp>
      <p:sp>
        <p:nvSpPr>
          <p:cNvPr id="8" name="テキスト プレースホルダー 2"/>
          <p:cNvSpPr>
            <a:spLocks noGrp="1"/>
          </p:cNvSpPr>
          <p:nvPr>
            <p:ph type="body" sz="quarter" idx="15"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3" name="タイトル 2"/>
          <p:cNvSpPr>
            <a:spLocks noGrp="1"/>
          </p:cNvSpPr>
          <p:nvPr>
            <p:ph type="title" hasCustomPrompt="1"/>
          </p:nvPr>
        </p:nvSpPr>
        <p:spPr bwMode="gray">
          <a:xfrm>
            <a:off x="417000" y="136800"/>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22295905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基本版） タイトルのみ_Seminar">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3" imgW="444" imgH="443" progId="TCLayout.ActiveDocument.1">
                  <p:embed/>
                </p:oleObj>
              </mc:Choice>
              <mc:Fallback>
                <p:oleObj name="think-cell スライド" r:id="rId3" imgW="444" imgH="443" progId="TCLayout.ActiveDocument.1">
                  <p:embed/>
                  <p:pic>
                    <p:nvPicPr>
                      <p:cNvPr id="2" name="オブジェクト 1"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3" name="フッター プレースホルダ 2"/>
          <p:cNvSpPr>
            <a:spLocks noGrp="1"/>
          </p:cNvSpPr>
          <p:nvPr>
            <p:ph type="ftr" sz="quarter" idx="10"/>
          </p:nvPr>
        </p:nvSpPr>
        <p:spPr bwMode="gray"/>
        <p:txBody>
          <a:bodyPr/>
          <a:lstStyle>
            <a:lvl1pPr>
              <a:defRPr>
                <a:solidFill>
                  <a:schemeClr val="tx1"/>
                </a:solidFill>
              </a:defRPr>
            </a:lvl1pPr>
          </a:lstStyle>
          <a:p>
            <a:pPr fontAlgn="auto">
              <a:spcBef>
                <a:spcPts val="0"/>
              </a:spcBef>
              <a:spcAft>
                <a:spcPts val="0"/>
              </a:spcAft>
            </a:pPr>
            <a:r>
              <a:rPr kumimoji="1" lang="ja-JP" altLang="en-US"/>
              <a:t>＜</a:t>
            </a:r>
            <a:r>
              <a:rPr kumimoji="1" lang="en-US" altLang="ja-JP"/>
              <a:t>Confidential</a:t>
            </a:r>
            <a:r>
              <a:rPr kumimoji="1" lang="ja-JP" altLang="en-US"/>
              <a:t>＞</a:t>
            </a:r>
            <a:endParaRPr kumimoji="1" lang="en-GB" altLang="en-GB"/>
          </a:p>
        </p:txBody>
      </p:sp>
      <p:sp>
        <p:nvSpPr>
          <p:cNvPr id="4" name="スライド番号プレースホルダ 3"/>
          <p:cNvSpPr>
            <a:spLocks noGrp="1"/>
          </p:cNvSpPr>
          <p:nvPr>
            <p:ph type="sldNum" sz="quarter" idx="11"/>
          </p:nvPr>
        </p:nvSpPr>
        <p:spPr bwMode="gray"/>
        <p:txBody>
          <a:bodyPr/>
          <a:lstStyle>
            <a:lvl1pPr>
              <a:defRPr>
                <a:solidFill>
                  <a:schemeClr val="tx1"/>
                </a:solidFill>
              </a:defRPr>
            </a:lvl1pPr>
          </a:lstStyle>
          <a:p>
            <a:fld id="{AA5FCFE5-FE56-4EF1-80A8-07776887C2A1}" type="slidenum">
              <a:rPr lang="ja-JP" altLang="en-US" smtClean="0"/>
              <a:pPr/>
              <a:t>‹#›</a:t>
            </a:fld>
            <a:endParaRPr lang="ja-JP" altLang="en-US"/>
          </a:p>
        </p:txBody>
      </p:sp>
      <p:sp>
        <p:nvSpPr>
          <p:cNvPr id="9" name="テキスト プレースホルダー 2"/>
          <p:cNvSpPr>
            <a:spLocks noGrp="1"/>
          </p:cNvSpPr>
          <p:nvPr>
            <p:ph type="body" sz="quarter" idx="15" hasCustomPrompt="1"/>
          </p:nvPr>
        </p:nvSpPr>
        <p:spPr bwMode="gray">
          <a:xfrm>
            <a:off x="417000" y="1016000"/>
            <a:ext cx="4356000" cy="432000"/>
          </a:xfrm>
          <a:prstGeom prst="rect">
            <a:avLst/>
          </a:prstGeom>
        </p:spPr>
        <p:txBody>
          <a:bodyPr wrap="none" tIns="0" anchor="ctr">
            <a:noAutofit/>
          </a:bodyPr>
          <a:lstStyle>
            <a:lvl1pPr>
              <a:lnSpc>
                <a:spcPct val="100000"/>
              </a:lnSpc>
              <a:spcBef>
                <a:spcPts val="0"/>
              </a:spcBef>
              <a:defRPr sz="1800" b="1">
                <a:solidFill>
                  <a:schemeClr val="accent1"/>
                </a:solidFill>
              </a:defRPr>
            </a:lvl1pPr>
          </a:lstStyle>
          <a:p>
            <a:pPr lvl="0"/>
            <a:r>
              <a:rPr kumimoji="1" lang="en-US" altLang="ja-JP"/>
              <a:t>Header</a:t>
            </a:r>
            <a:r>
              <a:rPr kumimoji="1" lang="ja-JP" altLang="en-US"/>
              <a:t>を入力（スライドタイトル）</a:t>
            </a:r>
          </a:p>
        </p:txBody>
      </p:sp>
      <p:sp>
        <p:nvSpPr>
          <p:cNvPr id="6" name="タイトル 5"/>
          <p:cNvSpPr>
            <a:spLocks noGrp="1"/>
          </p:cNvSpPr>
          <p:nvPr>
            <p:ph type="title" hasCustomPrompt="1"/>
          </p:nvPr>
        </p:nvSpPr>
        <p:spPr bwMode="gray">
          <a:xfrm>
            <a:off x="417000" y="136800"/>
            <a:ext cx="9072000" cy="651600"/>
          </a:xfrm>
        </p:spPr>
        <p:txBody>
          <a:bodyPr/>
          <a:lstStyle>
            <a:lvl1pPr>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344586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3" imgW="216" imgH="216" progId="TCLayout.ActiveDocument.1">
                  <p:embed/>
                </p:oleObj>
              </mc:Choice>
              <mc:Fallback>
                <p:oleObj name="think-cell スライド" r:id="rId3" imgW="216" imgH="216"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3" name="Title 2"/>
          <p:cNvSpPr>
            <a:spLocks noGrp="1"/>
          </p:cNvSpPr>
          <p:nvPr>
            <p:ph type="title" hasCustomPrompt="1"/>
          </p:nvPr>
        </p:nvSpPr>
        <p:spPr bwMode="gray"/>
        <p:txBody>
          <a:bodyPr/>
          <a:lstStyle>
            <a:lvl1pPr>
              <a:defRPr b="1">
                <a:latin typeface="Meiryo UI" panose="020B0604030504040204" pitchFamily="50" charset="-128"/>
                <a:ea typeface="Meiryo UI" panose="020B0604030504040204" pitchFamily="50" charset="-128"/>
                <a:cs typeface="Meiryo UI" panose="020B0604030504040204" pitchFamily="50" charset="-128"/>
              </a:defRPr>
            </a:lvl1pPr>
          </a:lstStyle>
          <a:p>
            <a:r>
              <a:rPr lang="en-US"/>
              <a:t>Click to edit title</a:t>
            </a:r>
          </a:p>
        </p:txBody>
      </p:sp>
      <p:sp>
        <p:nvSpPr>
          <p:cNvPr id="6" name="Text Placeholder 5"/>
          <p:cNvSpPr>
            <a:spLocks noGrp="1"/>
          </p:cNvSpPr>
          <p:nvPr>
            <p:ph type="body" sz="quarter" idx="10"/>
          </p:nvPr>
        </p:nvSpPr>
        <p:spPr>
          <a:xfrm>
            <a:off x="377825" y="1160748"/>
            <a:ext cx="9147175" cy="4537075"/>
          </a:xfrm>
          <a:prstGeom prst="rect">
            <a:avLst/>
          </a:prstGeom>
        </p:spPr>
        <p:txBody>
          <a:bodyPr vert="horz" lIns="0" tIns="0" rIns="0" bIns="0" rtlCol="0">
            <a:noAutofit/>
          </a:bodyPr>
          <a:lstStyle>
            <a:lvl1pPr>
              <a:spcBef>
                <a:spcPts val="0"/>
              </a:spcBef>
              <a:defRPr lang="en-US" sz="1400" smtClean="0">
                <a:latin typeface="Meiryo UI" panose="020B0604030504040204" pitchFamily="50" charset="-128"/>
                <a:ea typeface="Meiryo UI" panose="020B0604030504040204" pitchFamily="50" charset="-128"/>
                <a:cs typeface="Meiryo UI" panose="020B0604030504040204" pitchFamily="50" charset="-128"/>
              </a:defRPr>
            </a:lvl1pPr>
            <a:lvl2pPr>
              <a:spcBef>
                <a:spcPts val="0"/>
              </a:spcBef>
              <a:defRPr lang="en-US" sz="1400" smtClean="0">
                <a:latin typeface="Meiryo UI" panose="020B0604030504040204" pitchFamily="50" charset="-128"/>
                <a:ea typeface="Meiryo UI" panose="020B0604030504040204" pitchFamily="50" charset="-128"/>
                <a:cs typeface="Meiryo UI" panose="020B0604030504040204" pitchFamily="50" charset="-128"/>
              </a:defRPr>
            </a:lvl2pPr>
            <a:lvl3pPr>
              <a:spcBef>
                <a:spcPts val="0"/>
              </a:spcBef>
              <a:defRPr lang="en-US" sz="1200" smtClean="0">
                <a:latin typeface="Meiryo UI" panose="020B0604030504040204" pitchFamily="50" charset="-128"/>
                <a:ea typeface="Meiryo UI" panose="020B0604030504040204" pitchFamily="50" charset="-128"/>
                <a:cs typeface="Meiryo UI" panose="020B0604030504040204" pitchFamily="50" charset="-128"/>
              </a:defRPr>
            </a:lvl3pPr>
            <a:lvl4pPr>
              <a:spcBef>
                <a:spcPts val="0"/>
              </a:spcBef>
              <a:defRPr lang="en-US" sz="1200" smtClean="0">
                <a:latin typeface="Meiryo UI" panose="020B0604030504040204" pitchFamily="50" charset="-128"/>
                <a:ea typeface="Meiryo UI" panose="020B0604030504040204" pitchFamily="50" charset="-128"/>
                <a:cs typeface="Meiryo UI" panose="020B0604030504040204" pitchFamily="50" charset="-128"/>
              </a:defRPr>
            </a:lvl4pPr>
            <a:lvl5pPr>
              <a:spcBef>
                <a:spcPts val="0"/>
              </a:spcBef>
              <a:defRPr lang="en-US" sz="1200" dirty="0">
                <a:latin typeface="Meiryo UI" panose="020B0604030504040204" pitchFamily="50" charset="-128"/>
                <a:ea typeface="Meiryo UI" panose="020B0604030504040204" pitchFamily="50" charset="-128"/>
                <a:cs typeface="Meiryo UI" panose="020B0604030504040204" pitchFamily="50" charset="-128"/>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453486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基本版） タイトル_ ロゴ入り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7259415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4" name="オブジェクト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baseline="0">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mj-cs"/>
                <a:sym typeface="+mj-lt"/>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baseline="0">
                <a:solidFill>
                  <a:schemeClr val="tx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baseline="0">
                <a:solidFill>
                  <a:schemeClr val="tx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
        <p:nvSpPr>
          <p:cNvPr id="8" name="Text Box 9"/>
          <p:cNvSpPr txBox="1">
            <a:spLocks noChangeArrowheads="1"/>
          </p:cNvSpPr>
          <p:nvPr/>
        </p:nvSpPr>
        <p:spPr bwMode="gray">
          <a:xfrm>
            <a:off x="417600" y="6192000"/>
            <a:ext cx="1944443" cy="215444"/>
          </a:xfrm>
          <a:prstGeom prst="rect">
            <a:avLst/>
          </a:prstGeom>
          <a:noFill/>
          <a:ln w="12700" cap="rnd" algn="ctr">
            <a:noFill/>
            <a:miter lim="800000"/>
            <a:headEnd/>
            <a:tailEnd/>
          </a:ln>
          <a:effectLst/>
        </p:spPr>
        <p:txBody>
          <a:bodyPr wrap="none" lIns="0" tIns="0" rIns="0" bIns="0">
            <a:spAutoFit/>
          </a:bodyPr>
          <a:lstStyle/>
          <a:p>
            <a:pPr algn="l">
              <a:lnSpc>
                <a:spcPct val="100000"/>
              </a:lnSpc>
              <a:spcBef>
                <a:spcPts val="0"/>
              </a:spcBef>
              <a:spcAft>
                <a:spcPts val="0"/>
              </a:spcAft>
            </a:pPr>
            <a:r>
              <a:rPr lang="ja-JP" altLang="en-US" sz="1400" kern="1200" baseline="0">
                <a:solidFill>
                  <a:srgbClr val="000000"/>
                </a:solidFill>
                <a:latin typeface="+mn-lt"/>
                <a:ea typeface="+mn-ea"/>
                <a:cs typeface="+mn-cs"/>
                <a:sym typeface="+mn-lt"/>
              </a:rPr>
              <a:t>有限責任監査法人トーマツ</a:t>
            </a:r>
            <a:endParaRPr lang="en-US" altLang="ja-JP" sz="1400" kern="1200" baseline="0">
              <a:solidFill>
                <a:srgbClr val="000000"/>
              </a:solidFill>
              <a:latin typeface="+mn-lt"/>
              <a:ea typeface="+mn-ea"/>
              <a:cs typeface="+mn-cs"/>
              <a:sym typeface="+mn-lt"/>
            </a:endParaRPr>
          </a:p>
        </p:txBody>
      </p:sp>
      <p:sp>
        <p:nvSpPr>
          <p:cNvPr id="10" name="テキスト プレースホルダー 9"/>
          <p:cNvSpPr>
            <a:spLocks noGrp="1"/>
          </p:cNvSpPr>
          <p:nvPr>
            <p:ph type="body" sz="quarter" idx="12" hasCustomPrompt="1"/>
          </p:nvPr>
        </p:nvSpPr>
        <p:spPr bwMode="gray">
          <a:xfrm>
            <a:off x="4953000" y="396000"/>
            <a:ext cx="4536000" cy="676800"/>
          </a:xfrm>
          <a:prstGeom prst="rect">
            <a:avLst/>
          </a:prstGeom>
        </p:spPr>
        <p:txBody>
          <a:bodyPr lIns="0">
            <a:normAutofit/>
          </a:bodyPr>
          <a:lstStyle>
            <a:lvl1pPr algn="r">
              <a:lnSpc>
                <a:spcPct val="100000"/>
              </a:lnSpc>
              <a:spcBef>
                <a:spcPts val="0"/>
              </a:spcBef>
              <a:defRPr sz="2200" baseline="0">
                <a:latin typeface="+mn-lt"/>
                <a:ea typeface="+mn-ea"/>
                <a:cs typeface="+mn-cs"/>
                <a:sym typeface="+mn-lt"/>
              </a:defRPr>
            </a:lvl1pPr>
            <a:lvl2pPr>
              <a:defRPr sz="2200"/>
            </a:lvl2pPr>
            <a:lvl3pPr>
              <a:defRPr sz="2200"/>
            </a:lvl3pPr>
            <a:lvl4pPr>
              <a:defRPr sz="2200"/>
            </a:lvl4pPr>
            <a:lvl5pPr>
              <a:defRPr sz="2200"/>
            </a:lvl5pPr>
          </a:lstStyle>
          <a:p>
            <a:pPr lvl="0"/>
            <a:r>
              <a:rPr kumimoji="1" lang="ja-JP" altLang="en-US"/>
              <a:t>クライアント社名</a:t>
            </a:r>
          </a:p>
        </p:txBody>
      </p:sp>
      <p:pic>
        <p:nvPicPr>
          <p:cNvPr id="7" name="図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gray">
          <a:xfrm>
            <a:off x="416496" y="432000"/>
            <a:ext cx="1872000" cy="587972"/>
          </a:xfrm>
          <a:prstGeom prst="rect">
            <a:avLst/>
          </a:prstGeom>
        </p:spPr>
      </p:pic>
    </p:spTree>
    <p:extLst>
      <p:ext uri="{BB962C8B-B14F-4D97-AF65-F5344CB8AC3E}">
        <p14:creationId xmlns:p14="http://schemas.microsoft.com/office/powerpoint/2010/main" val="469036760"/>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基本版） タイトル ロゴ無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29543108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4" name="オブジェクト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mj-cs"/>
                <a:sym typeface="+mj-lt"/>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Tree>
    <p:extLst>
      <p:ext uri="{BB962C8B-B14F-4D97-AF65-F5344CB8AC3E}">
        <p14:creationId xmlns:p14="http://schemas.microsoft.com/office/powerpoint/2010/main" val="2882142725"/>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基本版） 目次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28387794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Content Placeholder 3"/>
          <p:cNvSpPr>
            <a:spLocks noGrp="1"/>
          </p:cNvSpPr>
          <p:nvPr>
            <p:ph sz="quarter" idx="10"/>
          </p:nvPr>
        </p:nvSpPr>
        <p:spPr bwMode="gray">
          <a:xfrm>
            <a:off x="417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15" name="Content Placeholder 3"/>
          <p:cNvSpPr>
            <a:spLocks noGrp="1"/>
          </p:cNvSpPr>
          <p:nvPr>
            <p:ph sz="quarter" idx="20"/>
          </p:nvPr>
        </p:nvSpPr>
        <p:spPr bwMode="gray">
          <a:xfrm>
            <a:off x="5133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4" name="タイトル 3"/>
          <p:cNvSpPr>
            <a:spLocks noGrp="1"/>
          </p:cNvSpPr>
          <p:nvPr>
            <p:ph type="title"/>
          </p:nvPr>
        </p:nvSpPr>
        <p:spPr bwMode="gray"/>
        <p:txBody>
          <a:bodyPr/>
          <a:lstStyle>
            <a:lvl1pPr>
              <a:defRPr>
                <a:latin typeface="+mj-lt"/>
                <a:ea typeface="+mj-ea"/>
                <a:cs typeface="+mj-cs"/>
                <a:sym typeface="+mj-lt"/>
              </a:defRPr>
            </a:lvl1pPr>
          </a:lstStyle>
          <a:p>
            <a:r>
              <a:rPr kumimoji="1" lang="ja-JP" altLang="en-US"/>
              <a:t>マスター タイトルの書式設定</a:t>
            </a:r>
          </a:p>
        </p:txBody>
      </p:sp>
    </p:spTree>
    <p:extLst>
      <p:ext uri="{BB962C8B-B14F-4D97-AF65-F5344CB8AC3E}">
        <p14:creationId xmlns:p14="http://schemas.microsoft.com/office/powerpoint/2010/main" val="72687597"/>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基本版） 白紙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30557967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フッター プレースホルダー 2"/>
          <p:cNvSpPr>
            <a:spLocks noGrp="1"/>
          </p:cNvSpPr>
          <p:nvPr>
            <p:ph type="ftr" sz="quarter" idx="10"/>
          </p:nvPr>
        </p:nvSpPr>
        <p:spPr bwMode="gray"/>
        <p:txBody>
          <a:bodyPr/>
          <a:lstStyle>
            <a:lvl1pPr>
              <a:defRPr>
                <a:latin typeface="+mn-lt"/>
                <a:ea typeface="+mn-ea"/>
                <a:cs typeface="+mn-cs"/>
                <a:sym typeface="+mn-lt"/>
              </a:defRPr>
            </a:lvl1pPr>
          </a:lstStyle>
          <a:p>
            <a:r>
              <a:rPr lang="en-GB" altLang="en-GB"/>
              <a:t>＜Confidential＞</a:t>
            </a:r>
          </a:p>
        </p:txBody>
      </p:sp>
      <p:sp>
        <p:nvSpPr>
          <p:cNvPr id="4" name="スライド番号プレースホルダー 3"/>
          <p:cNvSpPr>
            <a:spLocks noGrp="1"/>
          </p:cNvSpPr>
          <p:nvPr>
            <p:ph type="sldNum" sz="quarter" idx="11"/>
          </p:nvPr>
        </p:nvSpPr>
        <p:spPr bwMode="gray"/>
        <p:txBody>
          <a:bodyPr/>
          <a:lstStyle>
            <a:lvl1pPr>
              <a:defRPr>
                <a:latin typeface="+mn-lt"/>
                <a:ea typeface="+mn-ea"/>
                <a:cs typeface="+mn-cs"/>
                <a:sym typeface="+mn-lt"/>
              </a:defRPr>
            </a:lvl1pPr>
          </a:lstStyle>
          <a:p>
            <a:fld id="{AA5FCFE5-FE56-4EF1-80A8-07776887C2A1}" type="slidenum">
              <a:rPr lang="ja-JP" altLang="en-US" smtClean="0"/>
              <a:pPr/>
              <a:t>‹#›</a:t>
            </a:fld>
            <a:endParaRPr lang="ja-JP" altLang="en-US"/>
          </a:p>
        </p:txBody>
      </p:sp>
      <p:sp>
        <p:nvSpPr>
          <p:cNvPr id="6" name="テキスト プレースホルダー 5"/>
          <p:cNvSpPr>
            <a:spLocks noGrp="1"/>
          </p:cNvSpPr>
          <p:nvPr>
            <p:ph type="body" sz="quarter" idx="12"/>
          </p:nvPr>
        </p:nvSpPr>
        <p:spPr bwMode="gray">
          <a:xfrm>
            <a:off x="1893000" y="2340000"/>
            <a:ext cx="6120000" cy="2520000"/>
          </a:xfrm>
          <a:prstGeom prst="rect">
            <a:avLst/>
          </a:prstGeom>
        </p:spPr>
        <p:txBody>
          <a:bodyPr/>
          <a:lstStyle>
            <a:lvl1pPr>
              <a:defRPr>
                <a:latin typeface="+mn-lt"/>
                <a:ea typeface="+mn-ea"/>
                <a:cs typeface="+mn-cs"/>
                <a:sym typeface="+mn-lt"/>
              </a:defRPr>
            </a:lvl1pPr>
          </a:lstStyle>
          <a:p>
            <a:pPr lvl="0"/>
            <a:r>
              <a:rPr kumimoji="1" lang="ja-JP" altLang="en-US"/>
              <a:t>マスター テキストの書式設定</a:t>
            </a:r>
          </a:p>
        </p:txBody>
      </p:sp>
    </p:spTree>
    <p:extLst>
      <p:ext uri="{BB962C8B-B14F-4D97-AF65-F5344CB8AC3E}">
        <p14:creationId xmlns:p14="http://schemas.microsoft.com/office/powerpoint/2010/main" val="11272448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基本版） 中表紙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20160415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ext Placeholder 7"/>
          <p:cNvSpPr>
            <a:spLocks noGrp="1"/>
          </p:cNvSpPr>
          <p:nvPr>
            <p:ph type="body" sz="quarter" idx="10" hasCustomPrompt="1"/>
          </p:nvPr>
        </p:nvSpPr>
        <p:spPr bwMode="gray">
          <a:xfrm>
            <a:off x="1029599" y="2232000"/>
            <a:ext cx="5184000" cy="432000"/>
          </a:xfrm>
          <a:prstGeom prst="rect">
            <a:avLst/>
          </a:prstGeom>
          <a:noFill/>
        </p:spPr>
        <p:txBody>
          <a:bodyPr wrap="square" lIns="0" rIns="0" anchor="t" anchorCtr="0">
            <a:noAutofit/>
          </a:bodyPr>
          <a:lstStyle>
            <a:lvl1pPr marL="0" indent="0" algn="l">
              <a:lnSpc>
                <a:spcPct val="100000"/>
              </a:lnSpc>
              <a:spcBef>
                <a:spcPts val="0"/>
              </a:spcBef>
              <a:buNone/>
              <a:defRPr sz="2800" b="1" baseline="0">
                <a:solidFill>
                  <a:schemeClr val="tx1"/>
                </a:solidFill>
                <a:latin typeface="+mn-lt"/>
                <a:ea typeface="+mn-ea"/>
                <a:cs typeface="+mn-cs"/>
                <a:sym typeface="+mn-lt"/>
              </a:defRPr>
            </a:lvl1pPr>
          </a:lstStyle>
          <a:p>
            <a:pPr lvl="0"/>
            <a:r>
              <a:rPr lang="ja-JP" altLang="en-US"/>
              <a:t>中表紙タイトル</a:t>
            </a:r>
          </a:p>
        </p:txBody>
      </p:sp>
      <p:sp>
        <p:nvSpPr>
          <p:cNvPr id="5" name="スライド番号プレースホルダ 4"/>
          <p:cNvSpPr>
            <a:spLocks noGrp="1"/>
          </p:cNvSpPr>
          <p:nvPr>
            <p:ph type="sldNum" sz="quarter" idx="11"/>
          </p:nvPr>
        </p:nvSpPr>
        <p:spPr bwMode="gray"/>
        <p:txBody>
          <a:bodyPr/>
          <a:lstStyle>
            <a:lvl1pPr>
              <a:defRPr>
                <a:solidFill>
                  <a:schemeClr val="tx1"/>
                </a:solidFill>
                <a:latin typeface="+mn-lt"/>
                <a:ea typeface="+mn-ea"/>
                <a:cs typeface="+mn-cs"/>
                <a:sym typeface="+mn-lt"/>
              </a:defRPr>
            </a:lvl1pPr>
          </a:lstStyle>
          <a:p>
            <a:fld id="{AA5FCFE5-FE56-4EF1-80A8-07776887C2A1}" type="slidenum">
              <a:rPr lang="ja-JP" altLang="en-US" smtClean="0"/>
              <a:pPr/>
              <a:t>‹#›</a:t>
            </a:fld>
            <a:endParaRPr lang="ja-JP" altLang="en-US"/>
          </a:p>
        </p:txBody>
      </p:sp>
      <p:sp>
        <p:nvSpPr>
          <p:cNvPr id="7" name="フッター プレースホルダ 6"/>
          <p:cNvSpPr>
            <a:spLocks noGrp="1"/>
          </p:cNvSpPr>
          <p:nvPr>
            <p:ph type="ftr" sz="quarter" idx="12"/>
          </p:nvPr>
        </p:nvSpPr>
        <p:spPr bwMode="gray"/>
        <p:txBody>
          <a:bodyPr/>
          <a:lstStyle>
            <a:lvl1pPr>
              <a:defRPr>
                <a:solidFill>
                  <a:schemeClr val="tx1"/>
                </a:solidFill>
                <a:latin typeface="+mn-lt"/>
                <a:ea typeface="+mn-ea"/>
                <a:cs typeface="+mn-cs"/>
                <a:sym typeface="+mn-lt"/>
              </a:defRPr>
            </a:lvl1pPr>
          </a:lstStyle>
          <a:p>
            <a:r>
              <a:rPr lang="en-GB" altLang="en-GB"/>
              <a:t>＜Confidential＞</a:t>
            </a:r>
          </a:p>
        </p:txBody>
      </p:sp>
    </p:spTree>
    <p:extLst>
      <p:ext uri="{BB962C8B-B14F-4D97-AF65-F5344CB8AC3E}">
        <p14:creationId xmlns:p14="http://schemas.microsoft.com/office/powerpoint/2010/main" val="3200832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基本版） 目次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28387794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Content Placeholder 3"/>
          <p:cNvSpPr>
            <a:spLocks noGrp="1"/>
          </p:cNvSpPr>
          <p:nvPr>
            <p:ph sz="quarter" idx="10"/>
          </p:nvPr>
        </p:nvSpPr>
        <p:spPr bwMode="gray">
          <a:xfrm>
            <a:off x="417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15" name="Content Placeholder 3"/>
          <p:cNvSpPr>
            <a:spLocks noGrp="1"/>
          </p:cNvSpPr>
          <p:nvPr>
            <p:ph sz="quarter" idx="20"/>
          </p:nvPr>
        </p:nvSpPr>
        <p:spPr bwMode="gray">
          <a:xfrm>
            <a:off x="5133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4" name="タイトル 3"/>
          <p:cNvSpPr>
            <a:spLocks noGrp="1"/>
          </p:cNvSpPr>
          <p:nvPr>
            <p:ph type="title"/>
          </p:nvPr>
        </p:nvSpPr>
        <p:spPr bwMode="gray"/>
        <p:txBody>
          <a:bodyPr/>
          <a:lstStyle>
            <a:lvl1pPr>
              <a:defRPr>
                <a:latin typeface="+mj-lt"/>
                <a:ea typeface="+mj-ea"/>
                <a:cs typeface="+mj-cs"/>
                <a:sym typeface="+mj-lt"/>
              </a:defRPr>
            </a:lvl1pPr>
          </a:lstStyle>
          <a:p>
            <a:r>
              <a:rPr kumimoji="1" lang="ja-JP" altLang="en-US"/>
              <a:t>マスター タイトルの書式設定</a:t>
            </a:r>
          </a:p>
        </p:txBody>
      </p:sp>
    </p:spTree>
    <p:extLst>
      <p:ext uri="{BB962C8B-B14F-4D97-AF65-F5344CB8AC3E}">
        <p14:creationId xmlns:p14="http://schemas.microsoft.com/office/powerpoint/2010/main" val="2982903191"/>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基本版） タイトルのみ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4071420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フッター プレースホルダ 2"/>
          <p:cNvSpPr>
            <a:spLocks noGrp="1"/>
          </p:cNvSpPr>
          <p:nvPr>
            <p:ph type="ftr" sz="quarter" idx="10"/>
          </p:nvPr>
        </p:nvSpPr>
        <p:spPr bwMode="gray"/>
        <p:txBody>
          <a:bodyPr/>
          <a:lstStyle>
            <a:lvl1pPr>
              <a:defRPr>
                <a:solidFill>
                  <a:schemeClr val="tx1"/>
                </a:solidFill>
                <a:latin typeface="+mn-lt"/>
                <a:ea typeface="+mn-ea"/>
                <a:cs typeface="+mn-cs"/>
                <a:sym typeface="+mn-lt"/>
              </a:defRPr>
            </a:lvl1pPr>
          </a:lstStyle>
          <a:p>
            <a:r>
              <a:rPr lang="en-GB" altLang="en-GB"/>
              <a:t>＜Confidential＞</a:t>
            </a:r>
          </a:p>
        </p:txBody>
      </p:sp>
      <p:sp>
        <p:nvSpPr>
          <p:cNvPr id="4" name="スライド番号プレースホルダ 3"/>
          <p:cNvSpPr>
            <a:spLocks noGrp="1"/>
          </p:cNvSpPr>
          <p:nvPr>
            <p:ph type="sldNum" sz="quarter" idx="11"/>
          </p:nvPr>
        </p:nvSpPr>
        <p:spPr bwMode="gray"/>
        <p:txBody>
          <a:bodyPr/>
          <a:lstStyle>
            <a:lvl1pPr>
              <a:defRPr>
                <a:solidFill>
                  <a:schemeClr val="tx1"/>
                </a:solidFill>
                <a:latin typeface="+mn-lt"/>
                <a:ea typeface="+mn-ea"/>
                <a:cs typeface="+mn-cs"/>
                <a:sym typeface="+mn-lt"/>
              </a:defRPr>
            </a:lvl1pPr>
          </a:lstStyle>
          <a:p>
            <a:fld id="{AA5FCFE5-FE56-4EF1-80A8-07776887C2A1}" type="slidenum">
              <a:rPr lang="ja-JP" altLang="en-US" smtClean="0"/>
              <a:pPr/>
              <a:t>‹#›</a:t>
            </a:fld>
            <a:endParaRPr lang="ja-JP" altLang="en-US"/>
          </a:p>
        </p:txBody>
      </p:sp>
      <p:sp>
        <p:nvSpPr>
          <p:cNvPr id="9"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6" name="タイトル 5"/>
          <p:cNvSpPr>
            <a:spLocks noGrp="1"/>
          </p:cNvSpPr>
          <p:nvPr>
            <p:ph type="title" hasCustomPrompt="1"/>
          </p:nvPr>
        </p:nvSpPr>
        <p:spPr bwMode="gray"/>
        <p:txBody>
          <a:bodyPr/>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grpSp>
        <p:nvGrpSpPr>
          <p:cNvPr id="5" name="グループ化 4">
            <a:extLst>
              <a:ext uri="{FF2B5EF4-FFF2-40B4-BE49-F238E27FC236}">
                <a16:creationId xmlns:a16="http://schemas.microsoft.com/office/drawing/2014/main" id="{72E9B2F6-8908-7812-FD37-24179EC72EFB}"/>
              </a:ext>
            </a:extLst>
          </p:cNvPr>
          <p:cNvGrpSpPr/>
          <p:nvPr userDrawn="1"/>
        </p:nvGrpSpPr>
        <p:grpSpPr>
          <a:xfrm>
            <a:off x="0" y="1820"/>
            <a:ext cx="3910628" cy="150046"/>
            <a:chOff x="0" y="1820"/>
            <a:chExt cx="3910628" cy="150046"/>
          </a:xfrm>
        </p:grpSpPr>
        <p:sp>
          <p:nvSpPr>
            <p:cNvPr id="7" name="四角形: 角を丸くする 6">
              <a:extLst>
                <a:ext uri="{FF2B5EF4-FFF2-40B4-BE49-F238E27FC236}">
                  <a16:creationId xmlns:a16="http://schemas.microsoft.com/office/drawing/2014/main" id="{823B1554-E3C1-8E55-2906-6E6E0CC7745D}"/>
                </a:ext>
              </a:extLst>
            </p:cNvPr>
            <p:cNvSpPr/>
            <p:nvPr/>
          </p:nvSpPr>
          <p:spPr bwMode="gray">
            <a:xfrm>
              <a:off x="0" y="1820"/>
              <a:ext cx="1303500" cy="150046"/>
            </a:xfrm>
            <a:prstGeom prst="roundRect">
              <a:avLst>
                <a:gd name="adj" fmla="val 0"/>
              </a:avLst>
            </a:prstGeom>
            <a:solidFill>
              <a:srgbClr val="7F7F7F"/>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900" i="0" u="none" strike="noStrike" kern="1200" cap="none" spc="0" normalizeH="0" baseline="0" noProof="0">
                  <a:ln>
                    <a:noFill/>
                  </a:ln>
                  <a:solidFill>
                    <a:prstClr val="white"/>
                  </a:solidFill>
                  <a:effectLst/>
                  <a:uLnTx/>
                  <a:uFillTx/>
                  <a:latin typeface="Yu Gothic UI"/>
                  <a:ea typeface="Yu Gothic UI"/>
                  <a:cs typeface="Arial" charset="0"/>
                </a:rPr>
                <a:t>行政手続関連</a:t>
              </a:r>
              <a:endParaRPr kumimoji="1" lang="en-US" altLang="ja-JP" sz="900" i="0" u="none" strike="noStrike" kern="1200" cap="none" spc="0" normalizeH="0" baseline="0" noProof="0">
                <a:ln>
                  <a:noFill/>
                </a:ln>
                <a:solidFill>
                  <a:prstClr val="white"/>
                </a:solidFill>
                <a:effectLst/>
                <a:uLnTx/>
                <a:uFillTx/>
                <a:latin typeface="Yu Gothic UI"/>
                <a:ea typeface="Yu Gothic UI"/>
                <a:cs typeface="Arial" charset="0"/>
              </a:endParaRPr>
            </a:p>
          </p:txBody>
        </p:sp>
        <p:sp>
          <p:nvSpPr>
            <p:cNvPr id="8" name="四角形: 角を丸くする 7">
              <a:extLst>
                <a:ext uri="{FF2B5EF4-FFF2-40B4-BE49-F238E27FC236}">
                  <a16:creationId xmlns:a16="http://schemas.microsoft.com/office/drawing/2014/main" id="{6255161F-3B50-4BD4-CB76-1B6CC2C3EB59}"/>
                </a:ext>
              </a:extLst>
            </p:cNvPr>
            <p:cNvSpPr/>
            <p:nvPr/>
          </p:nvSpPr>
          <p:spPr bwMode="gray">
            <a:xfrm>
              <a:off x="1303500" y="1820"/>
              <a:ext cx="1303500" cy="150046"/>
            </a:xfrm>
            <a:prstGeom prst="roundRect">
              <a:avLst>
                <a:gd name="adj" fmla="val 0"/>
              </a:avLst>
            </a:prstGeom>
            <a:solidFill>
              <a:srgbClr val="00ABAB"/>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900" b="1" i="0" u="none" strike="noStrike" kern="1200" cap="none" spc="0" normalizeH="0" baseline="0" noProof="0">
                  <a:ln>
                    <a:noFill/>
                  </a:ln>
                  <a:solidFill>
                    <a:prstClr val="white"/>
                  </a:solidFill>
                  <a:effectLst/>
                  <a:uLnTx/>
                  <a:uFillTx/>
                  <a:latin typeface="Yu Gothic UI"/>
                  <a:ea typeface="Yu Gothic UI"/>
                  <a:cs typeface="Arial" charset="0"/>
                </a:rPr>
                <a:t>団体手続関連</a:t>
              </a:r>
              <a:endParaRPr kumimoji="1" lang="en-US" altLang="ja-JP" sz="900" b="1" i="0" u="none" strike="noStrike" kern="1200" cap="none" spc="0" normalizeH="0" baseline="0" noProof="0">
                <a:ln>
                  <a:noFill/>
                </a:ln>
                <a:solidFill>
                  <a:prstClr val="white"/>
                </a:solidFill>
                <a:effectLst/>
                <a:uLnTx/>
                <a:uFillTx/>
                <a:latin typeface="Yu Gothic UI"/>
                <a:ea typeface="Yu Gothic UI"/>
                <a:cs typeface="Arial" charset="0"/>
              </a:endParaRPr>
            </a:p>
          </p:txBody>
        </p:sp>
        <p:sp>
          <p:nvSpPr>
            <p:cNvPr id="10" name="四角形: 角を丸くする 9">
              <a:extLst>
                <a:ext uri="{FF2B5EF4-FFF2-40B4-BE49-F238E27FC236}">
                  <a16:creationId xmlns:a16="http://schemas.microsoft.com/office/drawing/2014/main" id="{F9971BD8-3F49-C823-F5FA-7FD201E38EE1}"/>
                </a:ext>
              </a:extLst>
            </p:cNvPr>
            <p:cNvSpPr/>
            <p:nvPr/>
          </p:nvSpPr>
          <p:spPr bwMode="gray">
            <a:xfrm>
              <a:off x="2607128" y="1820"/>
              <a:ext cx="1303500" cy="150046"/>
            </a:xfrm>
            <a:prstGeom prst="roundRect">
              <a:avLst>
                <a:gd name="adj" fmla="val 0"/>
              </a:avLst>
            </a:prstGeom>
            <a:solidFill>
              <a:schemeClr val="bg1">
                <a:lumMod val="5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900" b="0" i="0" u="none" strike="noStrike" kern="1200" cap="none" spc="0" normalizeH="0" baseline="0" noProof="0">
                  <a:ln>
                    <a:noFill/>
                  </a:ln>
                  <a:solidFill>
                    <a:prstClr val="white"/>
                  </a:solidFill>
                  <a:effectLst/>
                  <a:uLnTx/>
                  <a:uFillTx/>
                  <a:latin typeface="Yu Gothic UI"/>
                  <a:ea typeface="Yu Gothic UI"/>
                  <a:cs typeface="Arial" charset="0"/>
                </a:rPr>
                <a:t>点検業務のデジタル化</a:t>
              </a:r>
              <a:endParaRPr kumimoji="1" lang="en-US" altLang="ja-JP" sz="900" b="0" i="0" u="none" strike="noStrike" kern="1200" cap="none" spc="0" normalizeH="0" baseline="0" noProof="0">
                <a:ln>
                  <a:noFill/>
                </a:ln>
                <a:solidFill>
                  <a:prstClr val="white"/>
                </a:solidFill>
                <a:effectLst/>
                <a:uLnTx/>
                <a:uFillTx/>
                <a:latin typeface="Yu Gothic UI"/>
                <a:ea typeface="Yu Gothic UI"/>
                <a:cs typeface="Arial" charset="0"/>
              </a:endParaRPr>
            </a:p>
          </p:txBody>
        </p:sp>
      </p:grpSp>
    </p:spTree>
    <p:extLst>
      <p:ext uri="{BB962C8B-B14F-4D97-AF65-F5344CB8AC3E}">
        <p14:creationId xmlns:p14="http://schemas.microsoft.com/office/powerpoint/2010/main" val="35458805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基本版） コンテンツ左サイド_レベル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21098690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4" name="オブジェクト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コンテンツ プレースホルダ 2"/>
          <p:cNvSpPr>
            <a:spLocks noGrp="1"/>
          </p:cNvSpPr>
          <p:nvPr>
            <p:ph idx="1"/>
          </p:nvPr>
        </p:nvSpPr>
        <p:spPr bwMode="gray">
          <a:xfrm>
            <a:off x="416496"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marR="0" indent="-144000" algn="l" defTabSz="989013" rtl="0" eaLnBrk="1" fontAlgn="auto" latinLnBrk="0" hangingPunct="1">
              <a:lnSpc>
                <a:spcPct val="110000"/>
              </a:lnSpc>
              <a:spcBef>
                <a:spcPts val="600"/>
              </a:spcBef>
              <a:spcAft>
                <a:spcPts val="0"/>
              </a:spcAft>
              <a:buClrTx/>
              <a:buSzTx/>
              <a:buFont typeface="Arial" pitchFamily="34" charset="0"/>
              <a:buChar char="•"/>
              <a:tabLst/>
              <a:defRPr sz="1200" baseline="0">
                <a:latin typeface="+mn-lt"/>
                <a:ea typeface="+mn-ea"/>
                <a:cs typeface="+mn-cs"/>
                <a:sym typeface="+mn-lt"/>
              </a:defRPr>
            </a:lvl4pPr>
            <a:lvl5pPr>
              <a:defRPr sz="120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6" name="スライド番号プレースホルダ 5"/>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0822A2BF-4EE5-45F6-88E1-9AA10A8C672A}" type="slidenum">
              <a:rPr lang="ja-JP" altLang="en-US" smtClean="0"/>
              <a:pPr/>
              <a:t>‹#›</a:t>
            </a:fld>
            <a:endParaRPr lang="ja-JP" altLang="en-US"/>
          </a:p>
        </p:txBody>
      </p:sp>
      <p:sp>
        <p:nvSpPr>
          <p:cNvPr id="8" name="フッター プレースホルダ 7"/>
          <p:cNvSpPr>
            <a:spLocks noGrp="1"/>
          </p:cNvSpPr>
          <p:nvPr>
            <p:ph type="ftr" sz="quarter" idx="11"/>
          </p:nvPr>
        </p:nvSpPr>
        <p:spPr bwMode="gray"/>
        <p:txBody>
          <a:bodyPr/>
          <a:lstStyle>
            <a:lvl1pPr>
              <a:defRPr baseline="0">
                <a:solidFill>
                  <a:schemeClr val="tx1"/>
                </a:solidFill>
                <a:latin typeface="+mn-lt"/>
                <a:ea typeface="+mn-ea"/>
                <a:cs typeface="+mn-cs"/>
                <a:sym typeface="+mn-lt"/>
              </a:defRPr>
            </a:lvl1pPr>
          </a:lstStyle>
          <a:p>
            <a:r>
              <a:rPr lang="en-GB" altLang="en-GB"/>
              <a:t>＜Confidential＞</a:t>
            </a:r>
          </a:p>
        </p:txBody>
      </p:sp>
      <p:sp>
        <p:nvSpPr>
          <p:cNvPr id="3" name="テキスト プレースホルダー 2"/>
          <p:cNvSpPr>
            <a:spLocks noGrp="1"/>
          </p:cNvSpPr>
          <p:nvPr>
            <p:ph type="body" sz="quarter" idx="12"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grpSp>
        <p:nvGrpSpPr>
          <p:cNvPr id="5" name="グループ化 4">
            <a:extLst>
              <a:ext uri="{FF2B5EF4-FFF2-40B4-BE49-F238E27FC236}">
                <a16:creationId xmlns:a16="http://schemas.microsoft.com/office/drawing/2014/main" id="{8EECC34C-1F4B-BAD8-28DA-3EA269F67082}"/>
              </a:ext>
            </a:extLst>
          </p:cNvPr>
          <p:cNvGrpSpPr/>
          <p:nvPr userDrawn="1"/>
        </p:nvGrpSpPr>
        <p:grpSpPr>
          <a:xfrm>
            <a:off x="0" y="1820"/>
            <a:ext cx="3910628" cy="150046"/>
            <a:chOff x="0" y="1820"/>
            <a:chExt cx="3910628" cy="150046"/>
          </a:xfrm>
        </p:grpSpPr>
        <p:sp>
          <p:nvSpPr>
            <p:cNvPr id="9" name="四角形: 角を丸くする 8">
              <a:extLst>
                <a:ext uri="{FF2B5EF4-FFF2-40B4-BE49-F238E27FC236}">
                  <a16:creationId xmlns:a16="http://schemas.microsoft.com/office/drawing/2014/main" id="{189E4400-C247-87F9-B825-94CB89892032}"/>
                </a:ext>
              </a:extLst>
            </p:cNvPr>
            <p:cNvSpPr/>
            <p:nvPr/>
          </p:nvSpPr>
          <p:spPr bwMode="gray">
            <a:xfrm>
              <a:off x="0" y="1820"/>
              <a:ext cx="1303500" cy="150046"/>
            </a:xfrm>
            <a:prstGeom prst="roundRect">
              <a:avLst>
                <a:gd name="adj" fmla="val 0"/>
              </a:avLst>
            </a:prstGeom>
            <a:solidFill>
              <a:srgbClr val="7F7F7F"/>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900" i="0" u="none" strike="noStrike" kern="1200" cap="none" spc="0" normalizeH="0" baseline="0" noProof="0">
                  <a:ln>
                    <a:noFill/>
                  </a:ln>
                  <a:solidFill>
                    <a:prstClr val="white"/>
                  </a:solidFill>
                  <a:effectLst/>
                  <a:uLnTx/>
                  <a:uFillTx/>
                  <a:latin typeface="Yu Gothic UI"/>
                  <a:ea typeface="Yu Gothic UI"/>
                  <a:cs typeface="Arial" charset="0"/>
                </a:rPr>
                <a:t>行政手続関連</a:t>
              </a:r>
              <a:endParaRPr kumimoji="1" lang="en-US" altLang="ja-JP" sz="900" i="0" u="none" strike="noStrike" kern="1200" cap="none" spc="0" normalizeH="0" baseline="0" noProof="0">
                <a:ln>
                  <a:noFill/>
                </a:ln>
                <a:solidFill>
                  <a:prstClr val="white"/>
                </a:solidFill>
                <a:effectLst/>
                <a:uLnTx/>
                <a:uFillTx/>
                <a:latin typeface="Yu Gothic UI"/>
                <a:ea typeface="Yu Gothic UI"/>
                <a:cs typeface="Arial" charset="0"/>
              </a:endParaRPr>
            </a:p>
          </p:txBody>
        </p:sp>
        <p:sp>
          <p:nvSpPr>
            <p:cNvPr id="10" name="四角形: 角を丸くする 9">
              <a:extLst>
                <a:ext uri="{FF2B5EF4-FFF2-40B4-BE49-F238E27FC236}">
                  <a16:creationId xmlns:a16="http://schemas.microsoft.com/office/drawing/2014/main" id="{E95D43EF-C5A7-5CD4-564F-73FBBF010DB4}"/>
                </a:ext>
              </a:extLst>
            </p:cNvPr>
            <p:cNvSpPr/>
            <p:nvPr/>
          </p:nvSpPr>
          <p:spPr bwMode="gray">
            <a:xfrm>
              <a:off x="1303500" y="1820"/>
              <a:ext cx="1303500" cy="150046"/>
            </a:xfrm>
            <a:prstGeom prst="roundRect">
              <a:avLst>
                <a:gd name="adj" fmla="val 0"/>
              </a:avLst>
            </a:prstGeom>
            <a:solidFill>
              <a:srgbClr val="00ABAB"/>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900" b="1" i="0" u="none" strike="noStrike" kern="1200" cap="none" spc="0" normalizeH="0" baseline="0" noProof="0">
                  <a:ln>
                    <a:noFill/>
                  </a:ln>
                  <a:solidFill>
                    <a:prstClr val="white"/>
                  </a:solidFill>
                  <a:effectLst/>
                  <a:uLnTx/>
                  <a:uFillTx/>
                  <a:latin typeface="Yu Gothic UI"/>
                  <a:ea typeface="Yu Gothic UI"/>
                  <a:cs typeface="Arial" charset="0"/>
                </a:rPr>
                <a:t>団体手続関連</a:t>
              </a:r>
              <a:endParaRPr kumimoji="1" lang="en-US" altLang="ja-JP" sz="900" b="1" i="0" u="none" strike="noStrike" kern="1200" cap="none" spc="0" normalizeH="0" baseline="0" noProof="0">
                <a:ln>
                  <a:noFill/>
                </a:ln>
                <a:solidFill>
                  <a:prstClr val="white"/>
                </a:solidFill>
                <a:effectLst/>
                <a:uLnTx/>
                <a:uFillTx/>
                <a:latin typeface="Yu Gothic UI"/>
                <a:ea typeface="Yu Gothic UI"/>
                <a:cs typeface="Arial" charset="0"/>
              </a:endParaRPr>
            </a:p>
          </p:txBody>
        </p:sp>
        <p:sp>
          <p:nvSpPr>
            <p:cNvPr id="11" name="四角形: 角を丸くする 10">
              <a:extLst>
                <a:ext uri="{FF2B5EF4-FFF2-40B4-BE49-F238E27FC236}">
                  <a16:creationId xmlns:a16="http://schemas.microsoft.com/office/drawing/2014/main" id="{CDC443F8-2470-C34F-C97F-26B1D55E4E64}"/>
                </a:ext>
              </a:extLst>
            </p:cNvPr>
            <p:cNvSpPr/>
            <p:nvPr/>
          </p:nvSpPr>
          <p:spPr bwMode="gray">
            <a:xfrm>
              <a:off x="2607128" y="1820"/>
              <a:ext cx="1303500" cy="150046"/>
            </a:xfrm>
            <a:prstGeom prst="roundRect">
              <a:avLst>
                <a:gd name="adj" fmla="val 0"/>
              </a:avLst>
            </a:prstGeom>
            <a:solidFill>
              <a:schemeClr val="bg1">
                <a:lumMod val="5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900" b="0" i="0" u="none" strike="noStrike" kern="1200" cap="none" spc="0" normalizeH="0" baseline="0" noProof="0">
                  <a:ln>
                    <a:noFill/>
                  </a:ln>
                  <a:solidFill>
                    <a:prstClr val="white"/>
                  </a:solidFill>
                  <a:effectLst/>
                  <a:uLnTx/>
                  <a:uFillTx/>
                  <a:latin typeface="Yu Gothic UI"/>
                  <a:ea typeface="Yu Gothic UI"/>
                  <a:cs typeface="Arial" charset="0"/>
                </a:rPr>
                <a:t>点検業務のデジタル化</a:t>
              </a:r>
              <a:endParaRPr kumimoji="1" lang="en-US" altLang="ja-JP" sz="900" b="0" i="0" u="none" strike="noStrike" kern="1200" cap="none" spc="0" normalizeH="0" baseline="0" noProof="0">
                <a:ln>
                  <a:noFill/>
                </a:ln>
                <a:solidFill>
                  <a:prstClr val="white"/>
                </a:solidFill>
                <a:effectLst/>
                <a:uLnTx/>
                <a:uFillTx/>
                <a:latin typeface="Yu Gothic UI"/>
                <a:ea typeface="Yu Gothic UI"/>
                <a:cs typeface="Arial" charset="0"/>
              </a:endParaRPr>
            </a:p>
          </p:txBody>
        </p:sp>
      </p:grpSp>
    </p:spTree>
    <p:extLst>
      <p:ext uri="{BB962C8B-B14F-4D97-AF65-F5344CB8AC3E}">
        <p14:creationId xmlns:p14="http://schemas.microsoft.com/office/powerpoint/2010/main" val="32404270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基本版） コンテンツ両サイド_レベル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14483697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4" name="オブジェクト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コンテンツ プレースホルダ 2"/>
          <p:cNvSpPr>
            <a:spLocks noGrp="1"/>
          </p:cNvSpPr>
          <p:nvPr>
            <p:ph idx="1"/>
          </p:nvPr>
        </p:nvSpPr>
        <p:spPr bwMode="gray">
          <a:xfrm>
            <a:off x="416496"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marR="0" indent="-144000" algn="l" defTabSz="989013" rtl="0" eaLnBrk="1" fontAlgn="auto" latinLnBrk="0" hangingPunct="1">
              <a:lnSpc>
                <a:spcPct val="110000"/>
              </a:lnSpc>
              <a:spcBef>
                <a:spcPts val="600"/>
              </a:spcBef>
              <a:spcAft>
                <a:spcPts val="0"/>
              </a:spcAft>
              <a:buClrTx/>
              <a:buSzTx/>
              <a:buFont typeface="Arial" pitchFamily="34" charset="0"/>
              <a:buChar char="•"/>
              <a:tabLst/>
              <a:defRPr sz="1200"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コンテンツ プレースホルダ 2"/>
          <p:cNvSpPr>
            <a:spLocks noGrp="1"/>
          </p:cNvSpPr>
          <p:nvPr>
            <p:ph idx="12"/>
          </p:nvPr>
        </p:nvSpPr>
        <p:spPr bwMode="gray">
          <a:xfrm>
            <a:off x="5132388"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indent="-144000">
              <a:lnSpc>
                <a:spcPct val="110000"/>
              </a:lnSpc>
              <a:spcBef>
                <a:spcPts val="600"/>
              </a:spcBef>
              <a:buFont typeface="Arial" pitchFamily="34" charset="0"/>
              <a:buChar char="•"/>
              <a:defRPr sz="1200"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10" name="スライド番号プレースホルダ 9"/>
          <p:cNvSpPr>
            <a:spLocks noGrp="1"/>
          </p:cNvSpPr>
          <p:nvPr>
            <p:ph type="sldNum" sz="quarter" idx="13"/>
          </p:nvPr>
        </p:nvSpPr>
        <p:spPr bwMode="gray"/>
        <p:txBody>
          <a:bodyPr/>
          <a:lstStyle>
            <a:lvl1pPr>
              <a:defRPr baseline="0">
                <a:solidFill>
                  <a:schemeClr val="tx1"/>
                </a:solidFill>
                <a:latin typeface="+mn-lt"/>
                <a:ea typeface="+mn-ea"/>
                <a:cs typeface="+mn-cs"/>
                <a:sym typeface="+mn-lt"/>
              </a:defRPr>
            </a:lvl1pPr>
          </a:lstStyle>
          <a:p>
            <a:fld id="{A3EB1B23-9AF8-425B-BAD7-B9FA00F18833}" type="slidenum">
              <a:rPr lang="ja-JP" altLang="en-US" smtClean="0"/>
              <a:pPr/>
              <a:t>‹#›</a:t>
            </a:fld>
            <a:endParaRPr lang="ja-JP" altLang="en-US"/>
          </a:p>
        </p:txBody>
      </p:sp>
      <p:sp>
        <p:nvSpPr>
          <p:cNvPr id="11" name="フッター プレースホルダ 10"/>
          <p:cNvSpPr>
            <a:spLocks noGrp="1"/>
          </p:cNvSpPr>
          <p:nvPr>
            <p:ph type="ftr" sz="quarter" idx="14"/>
          </p:nvPr>
        </p:nvSpPr>
        <p:spPr bwMode="gray"/>
        <p:txBody>
          <a:bodyPr/>
          <a:lstStyle>
            <a:lvl1pPr>
              <a:defRPr baseline="0">
                <a:solidFill>
                  <a:schemeClr val="tx1"/>
                </a:solidFill>
                <a:latin typeface="+mn-lt"/>
                <a:ea typeface="+mn-ea"/>
                <a:cs typeface="+mn-cs"/>
                <a:sym typeface="+mn-lt"/>
              </a:defRPr>
            </a:lvl1pPr>
          </a:lstStyle>
          <a:p>
            <a:r>
              <a:rPr lang="en-GB" altLang="en-GB"/>
              <a:t>＜Confidential＞</a:t>
            </a:r>
          </a:p>
        </p:txBody>
      </p:sp>
      <p:sp>
        <p:nvSpPr>
          <p:cNvPr id="3"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13" name="テキスト プレースホルダー 2"/>
          <p:cNvSpPr>
            <a:spLocks noGrp="1"/>
          </p:cNvSpPr>
          <p:nvPr>
            <p:ph type="body" sz="quarter" idx="16" hasCustomPrompt="1"/>
          </p:nvPr>
        </p:nvSpPr>
        <p:spPr bwMode="gray">
          <a:xfrm>
            <a:off x="5132388"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35081062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基本版） コンテンツ全面_レベル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35560563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コンテンツ プレースホルダ 2"/>
          <p:cNvSpPr>
            <a:spLocks noGrp="1"/>
          </p:cNvSpPr>
          <p:nvPr>
            <p:ph idx="1"/>
          </p:nvPr>
        </p:nvSpPr>
        <p:spPr bwMode="gray">
          <a:xfrm>
            <a:off x="416999" y="1476000"/>
            <a:ext cx="9072000" cy="4824000"/>
          </a:xfrm>
          <a:prstGeom prst="rect">
            <a:avLst/>
          </a:prstGeom>
        </p:spPr>
        <p:txBody>
          <a:bodyPr/>
          <a:lstStyle>
            <a:lvl1pPr>
              <a:lnSpc>
                <a:spcPct val="110000"/>
              </a:lnSpc>
              <a:spcBef>
                <a:spcPts val="600"/>
              </a:spcBef>
              <a:buFont typeface="Arial" pitchFamily="34" charset="0"/>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indent="-144000">
              <a:lnSpc>
                <a:spcPct val="110000"/>
              </a:lnSpc>
              <a:spcBef>
                <a:spcPts val="600"/>
              </a:spcBef>
              <a:buFont typeface="Arial" pitchFamily="34" charset="0"/>
              <a:buChar char="•"/>
              <a:defRPr sz="1200"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スライド番号プレースホルダ 8"/>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543A0986-838B-4D2A-A95C-8CB1738263FE}" type="slidenum">
              <a:rPr lang="ja-JP" altLang="en-US" smtClean="0"/>
              <a:pPr/>
              <a:t>‹#›</a:t>
            </a:fld>
            <a:endParaRPr lang="ja-JP" altLang="en-US"/>
          </a:p>
        </p:txBody>
      </p:sp>
      <p:sp>
        <p:nvSpPr>
          <p:cNvPr id="10" name="フッター プレースホルダ 9"/>
          <p:cNvSpPr>
            <a:spLocks noGrp="1"/>
          </p:cNvSpPr>
          <p:nvPr>
            <p:ph type="ftr" sz="quarter" idx="11"/>
          </p:nvPr>
        </p:nvSpPr>
        <p:spPr bwMode="gray"/>
        <p:txBody>
          <a:bodyPr/>
          <a:lstStyle>
            <a:lvl1pPr>
              <a:defRPr baseline="0">
                <a:solidFill>
                  <a:schemeClr val="tx1"/>
                </a:solidFill>
                <a:latin typeface="+mn-lt"/>
                <a:ea typeface="+mn-ea"/>
                <a:cs typeface="+mn-cs"/>
                <a:sym typeface="+mn-lt"/>
              </a:defRPr>
            </a:lvl1pPr>
          </a:lstStyle>
          <a:p>
            <a:r>
              <a:rPr lang="en-GB" altLang="en-GB"/>
              <a:t>＜Confidential＞</a:t>
            </a:r>
          </a:p>
        </p:txBody>
      </p:sp>
      <p:sp>
        <p:nvSpPr>
          <p:cNvPr id="8"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3" name="タイトル 2"/>
          <p:cNvSpPr>
            <a:spLocks noGrp="1"/>
          </p:cNvSpPr>
          <p:nvPr>
            <p:ph type="title" hasCustomPrompt="1"/>
          </p:nvPr>
        </p:nvSpPr>
        <p:spPr bwMode="gray"/>
        <p:txBody>
          <a:bodyPr/>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grpSp>
        <p:nvGrpSpPr>
          <p:cNvPr id="4" name="グループ化 3">
            <a:extLst>
              <a:ext uri="{FF2B5EF4-FFF2-40B4-BE49-F238E27FC236}">
                <a16:creationId xmlns:a16="http://schemas.microsoft.com/office/drawing/2014/main" id="{60B7683B-3E87-117C-EBEA-8A0954EE60BC}"/>
              </a:ext>
            </a:extLst>
          </p:cNvPr>
          <p:cNvGrpSpPr/>
          <p:nvPr userDrawn="1"/>
        </p:nvGrpSpPr>
        <p:grpSpPr>
          <a:xfrm>
            <a:off x="0" y="1820"/>
            <a:ext cx="3910628" cy="150046"/>
            <a:chOff x="0" y="1820"/>
            <a:chExt cx="3910628" cy="150046"/>
          </a:xfrm>
        </p:grpSpPr>
        <p:sp>
          <p:nvSpPr>
            <p:cNvPr id="5" name="四角形: 角を丸くする 4">
              <a:extLst>
                <a:ext uri="{FF2B5EF4-FFF2-40B4-BE49-F238E27FC236}">
                  <a16:creationId xmlns:a16="http://schemas.microsoft.com/office/drawing/2014/main" id="{B8FDE78D-5B25-367B-375B-9D3596A9CF37}"/>
                </a:ext>
              </a:extLst>
            </p:cNvPr>
            <p:cNvSpPr/>
            <p:nvPr/>
          </p:nvSpPr>
          <p:spPr bwMode="gray">
            <a:xfrm>
              <a:off x="0" y="1820"/>
              <a:ext cx="1303500" cy="150046"/>
            </a:xfrm>
            <a:prstGeom prst="roundRect">
              <a:avLst>
                <a:gd name="adj" fmla="val 0"/>
              </a:avLst>
            </a:prstGeom>
            <a:solidFill>
              <a:srgbClr val="7F7F7F"/>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900" i="0" u="none" strike="noStrike" kern="1200" cap="none" spc="0" normalizeH="0" baseline="0" noProof="0">
                  <a:ln>
                    <a:noFill/>
                  </a:ln>
                  <a:solidFill>
                    <a:prstClr val="white"/>
                  </a:solidFill>
                  <a:effectLst/>
                  <a:uLnTx/>
                  <a:uFillTx/>
                  <a:latin typeface="Yu Gothic UI"/>
                  <a:ea typeface="Yu Gothic UI"/>
                  <a:cs typeface="Arial" charset="0"/>
                </a:rPr>
                <a:t>行政手続関連</a:t>
              </a:r>
              <a:endParaRPr kumimoji="1" lang="en-US" altLang="ja-JP" sz="900" i="0" u="none" strike="noStrike" kern="1200" cap="none" spc="0" normalizeH="0" baseline="0" noProof="0">
                <a:ln>
                  <a:noFill/>
                </a:ln>
                <a:solidFill>
                  <a:prstClr val="white"/>
                </a:solidFill>
                <a:effectLst/>
                <a:uLnTx/>
                <a:uFillTx/>
                <a:latin typeface="Yu Gothic UI"/>
                <a:ea typeface="Yu Gothic UI"/>
                <a:cs typeface="Arial" charset="0"/>
              </a:endParaRPr>
            </a:p>
          </p:txBody>
        </p:sp>
        <p:sp>
          <p:nvSpPr>
            <p:cNvPr id="7" name="四角形: 角を丸くする 6">
              <a:extLst>
                <a:ext uri="{FF2B5EF4-FFF2-40B4-BE49-F238E27FC236}">
                  <a16:creationId xmlns:a16="http://schemas.microsoft.com/office/drawing/2014/main" id="{4758EAB6-623C-7AEF-BDA7-58B3953E836E}"/>
                </a:ext>
              </a:extLst>
            </p:cNvPr>
            <p:cNvSpPr/>
            <p:nvPr/>
          </p:nvSpPr>
          <p:spPr bwMode="gray">
            <a:xfrm>
              <a:off x="1303500" y="1820"/>
              <a:ext cx="1303500" cy="150046"/>
            </a:xfrm>
            <a:prstGeom prst="roundRect">
              <a:avLst>
                <a:gd name="adj" fmla="val 0"/>
              </a:avLst>
            </a:prstGeom>
            <a:solidFill>
              <a:srgbClr val="00ABAB"/>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900" b="1" i="0" u="none" strike="noStrike" kern="1200" cap="none" spc="0" normalizeH="0" baseline="0" noProof="0">
                  <a:ln>
                    <a:noFill/>
                  </a:ln>
                  <a:solidFill>
                    <a:prstClr val="white"/>
                  </a:solidFill>
                  <a:effectLst/>
                  <a:uLnTx/>
                  <a:uFillTx/>
                  <a:latin typeface="Yu Gothic UI"/>
                  <a:ea typeface="Yu Gothic UI"/>
                  <a:cs typeface="Arial" charset="0"/>
                </a:rPr>
                <a:t>団体手続関連</a:t>
              </a:r>
              <a:endParaRPr kumimoji="1" lang="en-US" altLang="ja-JP" sz="900" b="1" i="0" u="none" strike="noStrike" kern="1200" cap="none" spc="0" normalizeH="0" baseline="0" noProof="0">
                <a:ln>
                  <a:noFill/>
                </a:ln>
                <a:solidFill>
                  <a:prstClr val="white"/>
                </a:solidFill>
                <a:effectLst/>
                <a:uLnTx/>
                <a:uFillTx/>
                <a:latin typeface="Yu Gothic UI"/>
                <a:ea typeface="Yu Gothic UI"/>
                <a:cs typeface="Arial" charset="0"/>
              </a:endParaRPr>
            </a:p>
          </p:txBody>
        </p:sp>
        <p:sp>
          <p:nvSpPr>
            <p:cNvPr id="11" name="四角形: 角を丸くする 10">
              <a:extLst>
                <a:ext uri="{FF2B5EF4-FFF2-40B4-BE49-F238E27FC236}">
                  <a16:creationId xmlns:a16="http://schemas.microsoft.com/office/drawing/2014/main" id="{A5E5581C-85F2-B7EE-0E63-6853530829C6}"/>
                </a:ext>
              </a:extLst>
            </p:cNvPr>
            <p:cNvSpPr/>
            <p:nvPr/>
          </p:nvSpPr>
          <p:spPr bwMode="gray">
            <a:xfrm>
              <a:off x="2607128" y="1820"/>
              <a:ext cx="1303500" cy="150046"/>
            </a:xfrm>
            <a:prstGeom prst="roundRect">
              <a:avLst>
                <a:gd name="adj" fmla="val 0"/>
              </a:avLst>
            </a:prstGeom>
            <a:solidFill>
              <a:schemeClr val="bg1">
                <a:lumMod val="5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900" b="0" i="0" u="none" strike="noStrike" kern="1200" cap="none" spc="0" normalizeH="0" baseline="0" noProof="0">
                  <a:ln>
                    <a:noFill/>
                  </a:ln>
                  <a:solidFill>
                    <a:prstClr val="white"/>
                  </a:solidFill>
                  <a:effectLst/>
                  <a:uLnTx/>
                  <a:uFillTx/>
                  <a:latin typeface="Yu Gothic UI"/>
                  <a:ea typeface="Yu Gothic UI"/>
                  <a:cs typeface="Arial" charset="0"/>
                </a:rPr>
                <a:t>点検業務のデジタル化</a:t>
              </a:r>
              <a:endParaRPr kumimoji="1" lang="en-US" altLang="ja-JP" sz="900" b="0" i="0" u="none" strike="noStrike" kern="1200" cap="none" spc="0" normalizeH="0" baseline="0" noProof="0">
                <a:ln>
                  <a:noFill/>
                </a:ln>
                <a:solidFill>
                  <a:prstClr val="white"/>
                </a:solidFill>
                <a:effectLst/>
                <a:uLnTx/>
                <a:uFillTx/>
                <a:latin typeface="Yu Gothic UI"/>
                <a:ea typeface="Yu Gothic UI"/>
                <a:cs typeface="Arial" charset="0"/>
              </a:endParaRPr>
            </a:p>
          </p:txBody>
        </p:sp>
      </p:grpSp>
    </p:spTree>
    <p:extLst>
      <p:ext uri="{BB962C8B-B14F-4D97-AF65-F5344CB8AC3E}">
        <p14:creationId xmlns:p14="http://schemas.microsoft.com/office/powerpoint/2010/main" val="3940063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基本版） 白紙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30557967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フッター プレースホルダー 2"/>
          <p:cNvSpPr>
            <a:spLocks noGrp="1"/>
          </p:cNvSpPr>
          <p:nvPr>
            <p:ph type="ftr" sz="quarter" idx="10"/>
          </p:nvPr>
        </p:nvSpPr>
        <p:spPr bwMode="gray"/>
        <p:txBody>
          <a:bodyPr/>
          <a:lstStyle>
            <a:lvl1pPr>
              <a:defRPr>
                <a:latin typeface="+mn-lt"/>
                <a:ea typeface="+mn-ea"/>
                <a:cs typeface="+mn-cs"/>
                <a:sym typeface="+mn-lt"/>
              </a:defRPr>
            </a:lvl1pPr>
          </a:lstStyle>
          <a:p>
            <a:r>
              <a:rPr lang="en-GB" altLang="en-GB"/>
              <a:t>＜Confidential＞</a:t>
            </a:r>
          </a:p>
        </p:txBody>
      </p:sp>
      <p:sp>
        <p:nvSpPr>
          <p:cNvPr id="4" name="スライド番号プレースホルダー 3"/>
          <p:cNvSpPr>
            <a:spLocks noGrp="1"/>
          </p:cNvSpPr>
          <p:nvPr>
            <p:ph type="sldNum" sz="quarter" idx="11"/>
          </p:nvPr>
        </p:nvSpPr>
        <p:spPr bwMode="gray"/>
        <p:txBody>
          <a:bodyPr/>
          <a:lstStyle>
            <a:lvl1pPr>
              <a:defRPr>
                <a:latin typeface="+mn-lt"/>
                <a:ea typeface="+mn-ea"/>
                <a:cs typeface="+mn-cs"/>
                <a:sym typeface="+mn-lt"/>
              </a:defRPr>
            </a:lvl1pPr>
          </a:lstStyle>
          <a:p>
            <a:fld id="{AA5FCFE5-FE56-4EF1-80A8-07776887C2A1}" type="slidenum">
              <a:rPr lang="ja-JP" altLang="en-US" smtClean="0"/>
              <a:pPr/>
              <a:t>‹#›</a:t>
            </a:fld>
            <a:endParaRPr lang="ja-JP" altLang="en-US"/>
          </a:p>
        </p:txBody>
      </p:sp>
      <p:sp>
        <p:nvSpPr>
          <p:cNvPr id="6" name="テキスト プレースホルダー 5"/>
          <p:cNvSpPr>
            <a:spLocks noGrp="1"/>
          </p:cNvSpPr>
          <p:nvPr>
            <p:ph type="body" sz="quarter" idx="12"/>
          </p:nvPr>
        </p:nvSpPr>
        <p:spPr bwMode="gray">
          <a:xfrm>
            <a:off x="1893000" y="2340000"/>
            <a:ext cx="6120000" cy="2520000"/>
          </a:xfrm>
          <a:prstGeom prst="rect">
            <a:avLst/>
          </a:prstGeom>
        </p:spPr>
        <p:txBody>
          <a:bodyPr/>
          <a:lstStyle>
            <a:lvl1pPr>
              <a:defRPr>
                <a:latin typeface="+mn-lt"/>
                <a:ea typeface="+mn-ea"/>
                <a:cs typeface="+mn-cs"/>
                <a:sym typeface="+mn-lt"/>
              </a:defRPr>
            </a:lvl1pPr>
          </a:lstStyle>
          <a:p>
            <a:pPr lvl="0"/>
            <a:r>
              <a:rPr kumimoji="1" lang="ja-JP" altLang="en-US"/>
              <a:t>マスター テキストの書式設定</a:t>
            </a:r>
          </a:p>
        </p:txBody>
      </p:sp>
    </p:spTree>
    <p:extLst>
      <p:ext uri="{BB962C8B-B14F-4D97-AF65-F5344CB8AC3E}">
        <p14:creationId xmlns:p14="http://schemas.microsoft.com/office/powerpoint/2010/main" val="2894029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基本版） 中表紙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20160415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ext Placeholder 7"/>
          <p:cNvSpPr>
            <a:spLocks noGrp="1"/>
          </p:cNvSpPr>
          <p:nvPr>
            <p:ph type="body" sz="quarter" idx="10" hasCustomPrompt="1"/>
          </p:nvPr>
        </p:nvSpPr>
        <p:spPr bwMode="gray">
          <a:xfrm>
            <a:off x="1029599" y="2232000"/>
            <a:ext cx="5184000" cy="432000"/>
          </a:xfrm>
          <a:prstGeom prst="rect">
            <a:avLst/>
          </a:prstGeom>
          <a:noFill/>
        </p:spPr>
        <p:txBody>
          <a:bodyPr wrap="square" lIns="0" rIns="0" anchor="t" anchorCtr="0">
            <a:noAutofit/>
          </a:bodyPr>
          <a:lstStyle>
            <a:lvl1pPr marL="0" indent="0" algn="l">
              <a:lnSpc>
                <a:spcPct val="100000"/>
              </a:lnSpc>
              <a:spcBef>
                <a:spcPts val="0"/>
              </a:spcBef>
              <a:buNone/>
              <a:defRPr sz="2800" b="1" baseline="0">
                <a:solidFill>
                  <a:schemeClr val="tx1"/>
                </a:solidFill>
                <a:latin typeface="+mn-lt"/>
                <a:ea typeface="+mn-ea"/>
                <a:cs typeface="+mn-cs"/>
                <a:sym typeface="+mn-lt"/>
              </a:defRPr>
            </a:lvl1pPr>
          </a:lstStyle>
          <a:p>
            <a:pPr lvl="0"/>
            <a:r>
              <a:rPr lang="ja-JP" altLang="en-US"/>
              <a:t>中表紙タイトル</a:t>
            </a:r>
          </a:p>
        </p:txBody>
      </p:sp>
      <p:sp>
        <p:nvSpPr>
          <p:cNvPr id="5" name="スライド番号プレースホルダ 4"/>
          <p:cNvSpPr>
            <a:spLocks noGrp="1"/>
          </p:cNvSpPr>
          <p:nvPr>
            <p:ph type="sldNum" sz="quarter" idx="11"/>
          </p:nvPr>
        </p:nvSpPr>
        <p:spPr bwMode="gray"/>
        <p:txBody>
          <a:bodyPr/>
          <a:lstStyle>
            <a:lvl1pPr>
              <a:defRPr>
                <a:solidFill>
                  <a:schemeClr val="tx1"/>
                </a:solidFill>
                <a:latin typeface="+mn-lt"/>
                <a:ea typeface="+mn-ea"/>
                <a:cs typeface="+mn-cs"/>
                <a:sym typeface="+mn-lt"/>
              </a:defRPr>
            </a:lvl1pPr>
          </a:lstStyle>
          <a:p>
            <a:fld id="{AA5FCFE5-FE56-4EF1-80A8-07776887C2A1}" type="slidenum">
              <a:rPr lang="ja-JP" altLang="en-US" smtClean="0"/>
              <a:pPr/>
              <a:t>‹#›</a:t>
            </a:fld>
            <a:endParaRPr lang="ja-JP" altLang="en-US"/>
          </a:p>
        </p:txBody>
      </p:sp>
      <p:sp>
        <p:nvSpPr>
          <p:cNvPr id="7" name="フッター プレースホルダ 6"/>
          <p:cNvSpPr>
            <a:spLocks noGrp="1"/>
          </p:cNvSpPr>
          <p:nvPr>
            <p:ph type="ftr" sz="quarter" idx="12"/>
          </p:nvPr>
        </p:nvSpPr>
        <p:spPr bwMode="gray"/>
        <p:txBody>
          <a:bodyPr/>
          <a:lstStyle>
            <a:lvl1pPr>
              <a:defRPr>
                <a:solidFill>
                  <a:schemeClr val="tx1"/>
                </a:solidFill>
                <a:latin typeface="+mn-lt"/>
                <a:ea typeface="+mn-ea"/>
                <a:cs typeface="+mn-cs"/>
                <a:sym typeface="+mn-lt"/>
              </a:defRPr>
            </a:lvl1pPr>
          </a:lstStyle>
          <a:p>
            <a:r>
              <a:rPr lang="en-GB" altLang="en-GB"/>
              <a:t>＜Confidential＞</a:t>
            </a:r>
          </a:p>
        </p:txBody>
      </p:sp>
    </p:spTree>
    <p:extLst>
      <p:ext uri="{BB962C8B-B14F-4D97-AF65-F5344CB8AC3E}">
        <p14:creationId xmlns:p14="http://schemas.microsoft.com/office/powerpoint/2010/main" val="1633268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基本版） タイトルのみ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4071420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フッター プレースホルダ 2"/>
          <p:cNvSpPr>
            <a:spLocks noGrp="1"/>
          </p:cNvSpPr>
          <p:nvPr>
            <p:ph type="ftr" sz="quarter" idx="10"/>
          </p:nvPr>
        </p:nvSpPr>
        <p:spPr bwMode="gray"/>
        <p:txBody>
          <a:bodyPr/>
          <a:lstStyle>
            <a:lvl1pPr>
              <a:defRPr>
                <a:solidFill>
                  <a:schemeClr val="tx1"/>
                </a:solidFill>
                <a:latin typeface="+mn-lt"/>
                <a:ea typeface="+mn-ea"/>
                <a:cs typeface="+mn-cs"/>
                <a:sym typeface="+mn-lt"/>
              </a:defRPr>
            </a:lvl1pPr>
          </a:lstStyle>
          <a:p>
            <a:r>
              <a:rPr lang="en-GB" altLang="en-GB"/>
              <a:t>＜Confidential＞</a:t>
            </a:r>
          </a:p>
        </p:txBody>
      </p:sp>
      <p:sp>
        <p:nvSpPr>
          <p:cNvPr id="4" name="スライド番号プレースホルダ 3"/>
          <p:cNvSpPr>
            <a:spLocks noGrp="1"/>
          </p:cNvSpPr>
          <p:nvPr>
            <p:ph type="sldNum" sz="quarter" idx="11"/>
          </p:nvPr>
        </p:nvSpPr>
        <p:spPr bwMode="gray"/>
        <p:txBody>
          <a:bodyPr/>
          <a:lstStyle>
            <a:lvl1pPr>
              <a:defRPr>
                <a:solidFill>
                  <a:schemeClr val="tx1"/>
                </a:solidFill>
                <a:latin typeface="+mn-lt"/>
                <a:ea typeface="+mn-ea"/>
                <a:cs typeface="+mn-cs"/>
                <a:sym typeface="+mn-lt"/>
              </a:defRPr>
            </a:lvl1pPr>
          </a:lstStyle>
          <a:p>
            <a:fld id="{AA5FCFE5-FE56-4EF1-80A8-07776887C2A1}" type="slidenum">
              <a:rPr lang="ja-JP" altLang="en-US" smtClean="0"/>
              <a:pPr/>
              <a:t>‹#›</a:t>
            </a:fld>
            <a:endParaRPr lang="ja-JP" altLang="en-US"/>
          </a:p>
        </p:txBody>
      </p:sp>
      <p:sp>
        <p:nvSpPr>
          <p:cNvPr id="9"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6" name="タイトル 5"/>
          <p:cNvSpPr>
            <a:spLocks noGrp="1"/>
          </p:cNvSpPr>
          <p:nvPr>
            <p:ph type="title" hasCustomPrompt="1"/>
          </p:nvPr>
        </p:nvSpPr>
        <p:spPr bwMode="gray"/>
        <p:txBody>
          <a:bodyPr/>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689363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基本版） コンテンツ左サイド_レベル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21098690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4" name="オブジェクト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コンテンツ プレースホルダ 2"/>
          <p:cNvSpPr>
            <a:spLocks noGrp="1"/>
          </p:cNvSpPr>
          <p:nvPr>
            <p:ph idx="1"/>
          </p:nvPr>
        </p:nvSpPr>
        <p:spPr bwMode="gray">
          <a:xfrm>
            <a:off x="416496"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marR="0" indent="-144000" algn="l" defTabSz="989013" rtl="0" eaLnBrk="1" fontAlgn="auto" latinLnBrk="0" hangingPunct="1">
              <a:lnSpc>
                <a:spcPct val="110000"/>
              </a:lnSpc>
              <a:spcBef>
                <a:spcPts val="600"/>
              </a:spcBef>
              <a:spcAft>
                <a:spcPts val="0"/>
              </a:spcAft>
              <a:buClrTx/>
              <a:buSzTx/>
              <a:buFont typeface="Arial" pitchFamily="34" charset="0"/>
              <a:buChar char="•"/>
              <a:tabLst/>
              <a:defRPr sz="1200" baseline="0">
                <a:latin typeface="+mn-lt"/>
                <a:ea typeface="+mn-ea"/>
                <a:cs typeface="+mn-cs"/>
                <a:sym typeface="+mn-lt"/>
              </a:defRPr>
            </a:lvl4pPr>
            <a:lvl5pPr>
              <a:defRPr sz="120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6" name="スライド番号プレースホルダ 5"/>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0822A2BF-4EE5-45F6-88E1-9AA10A8C672A}" type="slidenum">
              <a:rPr lang="ja-JP" altLang="en-US" smtClean="0"/>
              <a:pPr/>
              <a:t>‹#›</a:t>
            </a:fld>
            <a:endParaRPr lang="ja-JP" altLang="en-US"/>
          </a:p>
        </p:txBody>
      </p:sp>
      <p:sp>
        <p:nvSpPr>
          <p:cNvPr id="8" name="フッター プレースホルダ 7"/>
          <p:cNvSpPr>
            <a:spLocks noGrp="1"/>
          </p:cNvSpPr>
          <p:nvPr>
            <p:ph type="ftr" sz="quarter" idx="11"/>
          </p:nvPr>
        </p:nvSpPr>
        <p:spPr bwMode="gray"/>
        <p:txBody>
          <a:bodyPr/>
          <a:lstStyle>
            <a:lvl1pPr>
              <a:defRPr baseline="0">
                <a:solidFill>
                  <a:schemeClr val="tx1"/>
                </a:solidFill>
                <a:latin typeface="+mn-lt"/>
                <a:ea typeface="+mn-ea"/>
                <a:cs typeface="+mn-cs"/>
                <a:sym typeface="+mn-lt"/>
              </a:defRPr>
            </a:lvl1pPr>
          </a:lstStyle>
          <a:p>
            <a:r>
              <a:rPr lang="en-GB" altLang="en-GB"/>
              <a:t>＜Confidential＞</a:t>
            </a:r>
          </a:p>
        </p:txBody>
      </p:sp>
      <p:sp>
        <p:nvSpPr>
          <p:cNvPr id="3" name="テキスト プレースホルダー 2"/>
          <p:cNvSpPr>
            <a:spLocks noGrp="1"/>
          </p:cNvSpPr>
          <p:nvPr>
            <p:ph type="body" sz="quarter" idx="12"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225068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基本版） コンテンツ両サイド_レベル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14483697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4" name="オブジェクト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コンテンツ プレースホルダ 2"/>
          <p:cNvSpPr>
            <a:spLocks noGrp="1"/>
          </p:cNvSpPr>
          <p:nvPr>
            <p:ph idx="1"/>
          </p:nvPr>
        </p:nvSpPr>
        <p:spPr bwMode="gray">
          <a:xfrm>
            <a:off x="416496"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marR="0" indent="-144000" algn="l" defTabSz="989013" rtl="0" eaLnBrk="1" fontAlgn="auto" latinLnBrk="0" hangingPunct="1">
              <a:lnSpc>
                <a:spcPct val="110000"/>
              </a:lnSpc>
              <a:spcBef>
                <a:spcPts val="600"/>
              </a:spcBef>
              <a:spcAft>
                <a:spcPts val="0"/>
              </a:spcAft>
              <a:buClrTx/>
              <a:buSzTx/>
              <a:buFont typeface="Arial" pitchFamily="34" charset="0"/>
              <a:buChar char="•"/>
              <a:tabLst/>
              <a:defRPr sz="1200"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コンテンツ プレースホルダ 2"/>
          <p:cNvSpPr>
            <a:spLocks noGrp="1"/>
          </p:cNvSpPr>
          <p:nvPr>
            <p:ph idx="12"/>
          </p:nvPr>
        </p:nvSpPr>
        <p:spPr bwMode="gray">
          <a:xfrm>
            <a:off x="5132388"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indent="-144000">
              <a:lnSpc>
                <a:spcPct val="110000"/>
              </a:lnSpc>
              <a:spcBef>
                <a:spcPts val="600"/>
              </a:spcBef>
              <a:buFont typeface="Arial" pitchFamily="34" charset="0"/>
              <a:buChar char="•"/>
              <a:defRPr sz="1200"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10" name="スライド番号プレースホルダ 9"/>
          <p:cNvSpPr>
            <a:spLocks noGrp="1"/>
          </p:cNvSpPr>
          <p:nvPr>
            <p:ph type="sldNum" sz="quarter" idx="13"/>
          </p:nvPr>
        </p:nvSpPr>
        <p:spPr bwMode="gray"/>
        <p:txBody>
          <a:bodyPr/>
          <a:lstStyle>
            <a:lvl1pPr>
              <a:defRPr baseline="0">
                <a:solidFill>
                  <a:schemeClr val="tx1"/>
                </a:solidFill>
                <a:latin typeface="+mn-lt"/>
                <a:ea typeface="+mn-ea"/>
                <a:cs typeface="+mn-cs"/>
                <a:sym typeface="+mn-lt"/>
              </a:defRPr>
            </a:lvl1pPr>
          </a:lstStyle>
          <a:p>
            <a:fld id="{A3EB1B23-9AF8-425B-BAD7-B9FA00F18833}" type="slidenum">
              <a:rPr lang="ja-JP" altLang="en-US" smtClean="0"/>
              <a:pPr/>
              <a:t>‹#›</a:t>
            </a:fld>
            <a:endParaRPr lang="ja-JP" altLang="en-US"/>
          </a:p>
        </p:txBody>
      </p:sp>
      <p:sp>
        <p:nvSpPr>
          <p:cNvPr id="11" name="フッター プレースホルダ 10"/>
          <p:cNvSpPr>
            <a:spLocks noGrp="1"/>
          </p:cNvSpPr>
          <p:nvPr>
            <p:ph type="ftr" sz="quarter" idx="14"/>
          </p:nvPr>
        </p:nvSpPr>
        <p:spPr bwMode="gray"/>
        <p:txBody>
          <a:bodyPr/>
          <a:lstStyle>
            <a:lvl1pPr>
              <a:defRPr baseline="0">
                <a:solidFill>
                  <a:schemeClr val="tx1"/>
                </a:solidFill>
                <a:latin typeface="+mn-lt"/>
                <a:ea typeface="+mn-ea"/>
                <a:cs typeface="+mn-cs"/>
                <a:sym typeface="+mn-lt"/>
              </a:defRPr>
            </a:lvl1pPr>
          </a:lstStyle>
          <a:p>
            <a:r>
              <a:rPr lang="en-GB" altLang="en-GB"/>
              <a:t>＜Confidential＞</a:t>
            </a:r>
          </a:p>
        </p:txBody>
      </p:sp>
      <p:sp>
        <p:nvSpPr>
          <p:cNvPr id="3"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13" name="テキスト プレースホルダー 2"/>
          <p:cNvSpPr>
            <a:spLocks noGrp="1"/>
          </p:cNvSpPr>
          <p:nvPr>
            <p:ph type="body" sz="quarter" idx="16" hasCustomPrompt="1"/>
          </p:nvPr>
        </p:nvSpPr>
        <p:spPr bwMode="gray">
          <a:xfrm>
            <a:off x="5132388"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784938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基本版） コンテンツ全面_レベル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35560563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コンテンツ プレースホルダ 2"/>
          <p:cNvSpPr>
            <a:spLocks noGrp="1"/>
          </p:cNvSpPr>
          <p:nvPr>
            <p:ph idx="1"/>
          </p:nvPr>
        </p:nvSpPr>
        <p:spPr bwMode="gray">
          <a:xfrm>
            <a:off x="416999" y="1476000"/>
            <a:ext cx="9072000" cy="4824000"/>
          </a:xfrm>
          <a:prstGeom prst="rect">
            <a:avLst/>
          </a:prstGeom>
        </p:spPr>
        <p:txBody>
          <a:bodyPr/>
          <a:lstStyle>
            <a:lvl1pPr>
              <a:lnSpc>
                <a:spcPct val="110000"/>
              </a:lnSpc>
              <a:spcBef>
                <a:spcPts val="600"/>
              </a:spcBef>
              <a:buFont typeface="Arial" pitchFamily="34" charset="0"/>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indent="-144000">
              <a:lnSpc>
                <a:spcPct val="110000"/>
              </a:lnSpc>
              <a:spcBef>
                <a:spcPts val="600"/>
              </a:spcBef>
              <a:buFont typeface="Arial" pitchFamily="34" charset="0"/>
              <a:buChar char="•"/>
              <a:defRPr sz="1200"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スライド番号プレースホルダ 8"/>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543A0986-838B-4D2A-A95C-8CB1738263FE}" type="slidenum">
              <a:rPr lang="ja-JP" altLang="en-US" smtClean="0"/>
              <a:pPr/>
              <a:t>‹#›</a:t>
            </a:fld>
            <a:endParaRPr lang="ja-JP" altLang="en-US"/>
          </a:p>
        </p:txBody>
      </p:sp>
      <p:sp>
        <p:nvSpPr>
          <p:cNvPr id="10" name="フッター プレースホルダ 9"/>
          <p:cNvSpPr>
            <a:spLocks noGrp="1"/>
          </p:cNvSpPr>
          <p:nvPr>
            <p:ph type="ftr" sz="quarter" idx="11"/>
          </p:nvPr>
        </p:nvSpPr>
        <p:spPr bwMode="gray"/>
        <p:txBody>
          <a:bodyPr/>
          <a:lstStyle>
            <a:lvl1pPr>
              <a:defRPr baseline="0">
                <a:solidFill>
                  <a:schemeClr val="tx1"/>
                </a:solidFill>
                <a:latin typeface="+mn-lt"/>
                <a:ea typeface="+mn-ea"/>
                <a:cs typeface="+mn-cs"/>
                <a:sym typeface="+mn-lt"/>
              </a:defRPr>
            </a:lvl1pPr>
          </a:lstStyle>
          <a:p>
            <a:r>
              <a:rPr lang="en-GB" altLang="en-GB"/>
              <a:t>＜Confidential＞</a:t>
            </a:r>
          </a:p>
        </p:txBody>
      </p:sp>
      <p:sp>
        <p:nvSpPr>
          <p:cNvPr id="8"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3" name="タイトル 2"/>
          <p:cNvSpPr>
            <a:spLocks noGrp="1"/>
          </p:cNvSpPr>
          <p:nvPr>
            <p:ph type="title" hasCustomPrompt="1"/>
          </p:nvPr>
        </p:nvSpPr>
        <p:spPr bwMode="gray"/>
        <p:txBody>
          <a:bodyPr/>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383826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2.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2.xml"/><Relationship Id="rId7" Type="http://schemas.openxmlformats.org/officeDocument/2006/relationships/oleObject" Target="../embeddings/oleObject1.bin"/><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tags" Target="../tags/tag12.xml"/><Relationship Id="rId5" Type="http://schemas.openxmlformats.org/officeDocument/2006/relationships/theme" Target="../theme/theme2.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ags" Target="../tags/tag17.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3.emf"/><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oleObject" Target="../embeddings/oleObject3.bin"/></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1.emf"/><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oleObject" Target="../embeddings/oleObject1.bin"/><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tags" Target="../tags/tag22.xml"/><Relationship Id="rId5" Type="http://schemas.openxmlformats.org/officeDocument/2006/relationships/slideLayout" Target="../slideLayouts/slideLayout29.xml"/><Relationship Id="rId10" Type="http://schemas.openxmlformats.org/officeDocument/2006/relationships/theme" Target="../theme/theme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1"/>
            </p:custDataLst>
            <p:extLst>
              <p:ext uri="{D42A27DB-BD31-4B8C-83A1-F6EECF244321}">
                <p14:modId xmlns:p14="http://schemas.microsoft.com/office/powerpoint/2010/main" val="22420924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2" imgW="563" imgH="564" progId="TCLayout.ActiveDocument.1">
                  <p:embed/>
                </p:oleObj>
              </mc:Choice>
              <mc:Fallback>
                <p:oleObj name="think-cell スライド" r:id="rId12" imgW="563" imgH="564" progId="TCLayout.ActiveDocument.1">
                  <p:embed/>
                  <p:pic>
                    <p:nvPicPr>
                      <p:cNvPr id="4" name="オブジェクト 3" hidden="1"/>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80000"/>
            <a:ext cx="9072000" cy="615600"/>
          </a:xfrm>
          <a:prstGeom prst="rect">
            <a:avLst/>
          </a:prstGeom>
        </p:spPr>
        <p:txBody>
          <a:bodyPr vert="horz" lIns="0" tIns="0" rIns="0" bIns="0" rtlCol="0" anchor="b" anchorCtr="0">
            <a:noAutofit/>
          </a:bodyPr>
          <a:lstStyle/>
          <a:p>
            <a:r>
              <a:rPr lang="ja-JP" altLang="en-US" noProof="0"/>
              <a:t>キーメッセージを入力（本スライドで一番伝えたいこと＜名詞止め・体言止め不可＞）</a:t>
            </a:r>
            <a:endParaRPr lang="en-US" noProof="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kumimoji="1" lang="en-GB" altLang="en-GB"/>
              <a:t>＜Confidential＞</a:t>
            </a:r>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a:p>
        </p:txBody>
      </p:sp>
      <p:sp>
        <p:nvSpPr>
          <p:cNvPr id="3" name="テキスト プレースホルダー 2"/>
          <p:cNvSpPr>
            <a:spLocks noGrp="1"/>
          </p:cNvSpPr>
          <p:nvPr>
            <p:ph type="body" idx="1"/>
          </p:nvPr>
        </p:nvSpPr>
        <p:spPr bwMode="gray">
          <a:xfrm>
            <a:off x="416999" y="1476000"/>
            <a:ext cx="9073075" cy="4824000"/>
          </a:xfrm>
          <a:prstGeom prst="rect">
            <a:avLst/>
          </a:prstGeom>
        </p:spPr>
        <p:txBody>
          <a:bodyPr vert="horz" lIns="0" tIns="0" rIns="0" bIns="0" rtlCol="0">
            <a:noAutofit/>
          </a:bodyPr>
          <a:lstStyle/>
          <a:p>
            <a:pPr lvl="0"/>
            <a:r>
              <a:rPr kumimoji="1" lang="ja-JP" altLang="en-US"/>
              <a:t>マスター テキストの書式設定</a:t>
            </a:r>
            <a:endParaRPr kumimoji="1" lang="en-US" altLang="ja-JP"/>
          </a:p>
          <a:p>
            <a:pPr lvl="1"/>
            <a:r>
              <a:rPr kumimoji="1" lang="ja-JP" altLang="en-US"/>
              <a:t>第 </a:t>
            </a:r>
            <a:r>
              <a:rPr kumimoji="1" lang="en-US" altLang="ja-JP"/>
              <a:t>1 </a:t>
            </a:r>
            <a:r>
              <a:rPr kumimoji="1" lang="ja-JP" altLang="en-US"/>
              <a:t>レベル</a:t>
            </a:r>
            <a:endParaRPr kumimoji="1" lang="en-US" altLang="ja-JP"/>
          </a:p>
          <a:p>
            <a:pPr lvl="2"/>
            <a:r>
              <a:rPr kumimoji="1" lang="ja-JP" altLang="en-US"/>
              <a:t>第 </a:t>
            </a:r>
            <a:r>
              <a:rPr kumimoji="1" lang="en-US" altLang="ja-JP"/>
              <a:t>2 </a:t>
            </a:r>
            <a:r>
              <a:rPr kumimoji="1" lang="ja-JP" altLang="en-US"/>
              <a:t>レベル</a:t>
            </a:r>
            <a:endParaRPr kumimoji="1" lang="en-US" altLang="ja-JP"/>
          </a:p>
          <a:p>
            <a:pPr lvl="3"/>
            <a:r>
              <a:rPr kumimoji="1" lang="ja-JP" altLang="en-US"/>
              <a:t>第 </a:t>
            </a:r>
            <a:r>
              <a:rPr kumimoji="1" lang="en-US" altLang="ja-JP"/>
              <a:t>3 </a:t>
            </a:r>
            <a:r>
              <a:rPr kumimoji="1" lang="ja-JP" altLang="en-US"/>
              <a:t>レベル</a:t>
            </a:r>
            <a:endParaRPr kumimoji="1" lang="en-US" altLang="ja-JP"/>
          </a:p>
        </p:txBody>
      </p:sp>
    </p:spTree>
    <p:extLst>
      <p:ext uri="{BB962C8B-B14F-4D97-AF65-F5344CB8AC3E}">
        <p14:creationId xmlns:p14="http://schemas.microsoft.com/office/powerpoint/2010/main" val="1977651121"/>
      </p:ext>
    </p:extLst>
  </p:cSld>
  <p:clrMap bg1="lt1" tx1="dk1" bg2="lt2" tx2="dk2" accent1="accent1" accent2="accent2" accent3="accent3" accent4="accent4" accent5="accent5" accent6="accent6" hlink="hlink" folHlink="folHlink"/>
  <p:sldLayoutIdLst>
    <p:sldLayoutId id="2147483935" r:id="rId1"/>
    <p:sldLayoutId id="2147483944" r:id="rId2"/>
    <p:sldLayoutId id="2147483911" r:id="rId3"/>
    <p:sldLayoutId id="2147483912" r:id="rId4"/>
    <p:sldLayoutId id="2147483934" r:id="rId5"/>
    <p:sldLayoutId id="2147483936" r:id="rId6"/>
    <p:sldLayoutId id="2147483937" r:id="rId7"/>
    <p:sldLayoutId id="2147483938" r:id="rId8"/>
    <p:sldLayoutId id="2147483939" r:id="rId9"/>
  </p:sldLayoutIdLst>
  <p:hf hdr="0" dt="0"/>
  <p:txStyles>
    <p:titleStyle>
      <a:lvl1pPr algn="l" defTabSz="990564" rtl="0" eaLnBrk="1" latinLnBrk="0" hangingPunct="1">
        <a:spcBef>
          <a:spcPct val="0"/>
        </a:spcBef>
        <a:buNone/>
        <a:defRPr kumimoji="1" sz="2000" b="1" kern="1200" baseline="0">
          <a:solidFill>
            <a:schemeClr val="tx1"/>
          </a:solidFill>
          <a:latin typeface="+mj-lt"/>
          <a:ea typeface="+mj-ea"/>
          <a:cs typeface="+mj-cs"/>
          <a:sym typeface="+mj-lt"/>
        </a:defRPr>
      </a:lvl1pPr>
    </p:titleStyle>
    <p:bodyStyle>
      <a:lvl1pPr marL="0" marR="0" indent="0" algn="l" defTabSz="990564" rtl="0" eaLnBrk="1" fontAlgn="auto" latinLnBrk="0" hangingPunct="1">
        <a:lnSpc>
          <a:spcPct val="110000"/>
        </a:lnSpc>
        <a:spcBef>
          <a:spcPts val="600"/>
        </a:spcBef>
        <a:spcAft>
          <a:spcPts val="0"/>
        </a:spcAft>
        <a:buClrTx/>
        <a:buSzPct val="100000"/>
        <a:buFont typeface="Arial" panose="020B0604020202020204" pitchFamily="34" charset="0"/>
        <a:buNone/>
        <a:tabLst/>
        <a:defRPr kumimoji="1" sz="1200" b="0" kern="1200">
          <a:solidFill>
            <a:schemeClr val="tx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120">
          <p15:clr>
            <a:srgbClr val="A4A3A4"/>
          </p15:clr>
        </p15:guide>
        <p15:guide id="1" orient="horz" pos="96">
          <p15:clr>
            <a:srgbClr val="A4A3A4"/>
          </p15:clr>
        </p15:guide>
        <p15:guide id="2" pos="3007">
          <p15:clr>
            <a:srgbClr val="A4A3A4"/>
          </p15:clr>
        </p15:guide>
        <p15:guide id="3" pos="3233">
          <p15:clr>
            <a:srgbClr val="A4A3A4"/>
          </p15:clr>
        </p15:guide>
        <p15:guide id="4" pos="5978">
          <p15:clr>
            <a:srgbClr val="A4A3A4"/>
          </p15:clr>
        </p15:guide>
        <p15:guide id="5" pos="262">
          <p15:clr>
            <a:srgbClr val="A4A3A4"/>
          </p15:clr>
        </p15:guide>
        <p15:guide id="6" orient="horz" pos="504">
          <p15:clr>
            <a:srgbClr val="A4A3A4"/>
          </p15:clr>
        </p15:guide>
        <p15:guide id="7" orient="horz" pos="640">
          <p15:clr>
            <a:srgbClr val="A4A3A4"/>
          </p15:clr>
        </p15:guide>
        <p15:guide id="8" orient="horz" pos="935">
          <p15:clr>
            <a:srgbClr val="A4A3A4"/>
          </p15:clr>
        </p15:guide>
        <p15:guide id="9" orient="horz" pos="3974">
          <p15:clr>
            <a:srgbClr val="A4A3A4"/>
          </p15:clr>
        </p15:guide>
        <p15:guide id="10" orient="horz" pos="4156">
          <p15:clr>
            <a:srgbClr val="A4A3A4"/>
          </p15:clr>
        </p15:guide>
        <p15:guide id="11" orient="horz" pos="4269">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6"/>
            </p:custDataLst>
            <p:extLst>
              <p:ext uri="{D42A27DB-BD31-4B8C-83A1-F6EECF244321}">
                <p14:modId xmlns:p14="http://schemas.microsoft.com/office/powerpoint/2010/main" val="14460390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7" imgW="563" imgH="564" progId="TCLayout.ActiveDocument.1">
                  <p:embed/>
                </p:oleObj>
              </mc:Choice>
              <mc:Fallback>
                <p:oleObj name="think-cell スライド" r:id="rId7" imgW="563" imgH="564" progId="TCLayout.ActiveDocument.1">
                  <p:embed/>
                  <p:pic>
                    <p:nvPicPr>
                      <p:cNvPr id="4" name="オブジェクト 3" hidden="1"/>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80000"/>
            <a:ext cx="9072000" cy="615600"/>
          </a:xfrm>
          <a:prstGeom prst="rect">
            <a:avLst/>
          </a:prstGeom>
        </p:spPr>
        <p:txBody>
          <a:bodyPr vert="horz" lIns="0" tIns="0" rIns="0" bIns="0" rtlCol="0" anchor="b" anchorCtr="0">
            <a:noAutofit/>
          </a:bodyPr>
          <a:lstStyle/>
          <a:p>
            <a:r>
              <a:rPr lang="ja-JP" altLang="en-US" noProof="0"/>
              <a:t>キーメッセージを入力（本スライドで一番伝えたいこと＜名詞止め・体言止め不可＞）</a:t>
            </a:r>
            <a:endParaRPr lang="en-US" noProof="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kumimoji="1" lang="en-GB" altLang="en-GB"/>
              <a:t>＜Confidential＞</a:t>
            </a:r>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a:p>
        </p:txBody>
      </p:sp>
      <p:sp>
        <p:nvSpPr>
          <p:cNvPr id="3" name="テキスト プレースホルダー 2"/>
          <p:cNvSpPr>
            <a:spLocks noGrp="1"/>
          </p:cNvSpPr>
          <p:nvPr>
            <p:ph type="body" idx="1"/>
          </p:nvPr>
        </p:nvSpPr>
        <p:spPr bwMode="gray">
          <a:xfrm>
            <a:off x="417600" y="1476000"/>
            <a:ext cx="9072000" cy="4824000"/>
          </a:xfrm>
          <a:prstGeom prst="rect">
            <a:avLst/>
          </a:prstGeom>
        </p:spPr>
        <p:txBody>
          <a:bodyPr vert="horz" lIns="0" tIns="0" rIns="0" bIns="0" rtlCol="0">
            <a:normAutofit/>
          </a:bodyPr>
          <a:lstStyle/>
          <a:p>
            <a:pPr lvl="0"/>
            <a:r>
              <a:rPr kumimoji="1" lang="ja-JP" altLang="en-US"/>
              <a:t>マスター テキストの書式設定</a:t>
            </a:r>
            <a:endParaRPr kumimoji="1" lang="en-US" altLang="ja-JP"/>
          </a:p>
          <a:p>
            <a:pPr lvl="1"/>
            <a:r>
              <a:rPr kumimoji="1" lang="ja-JP" altLang="en-US"/>
              <a:t>第 </a:t>
            </a:r>
            <a:r>
              <a:rPr kumimoji="1" lang="en-US" altLang="ja-JP"/>
              <a:t>1 </a:t>
            </a:r>
            <a:r>
              <a:rPr kumimoji="1" lang="ja-JP" altLang="en-US"/>
              <a:t>レベル</a:t>
            </a:r>
          </a:p>
          <a:p>
            <a:pPr lvl="2"/>
            <a:r>
              <a:rPr kumimoji="1" lang="ja-JP" altLang="en-US"/>
              <a:t>第 </a:t>
            </a:r>
            <a:r>
              <a:rPr kumimoji="1" lang="en-US" altLang="ja-JP"/>
              <a:t>2 </a:t>
            </a:r>
            <a:r>
              <a:rPr kumimoji="1" lang="ja-JP" altLang="en-US"/>
              <a:t>レベル</a:t>
            </a:r>
          </a:p>
          <a:p>
            <a:pPr lvl="3"/>
            <a:r>
              <a:rPr kumimoji="1" lang="ja-JP" altLang="en-US"/>
              <a:t>第 </a:t>
            </a:r>
            <a:r>
              <a:rPr kumimoji="1" lang="en-US" altLang="ja-JP"/>
              <a:t>3 </a:t>
            </a:r>
            <a:r>
              <a:rPr kumimoji="1" lang="ja-JP" altLang="en-US"/>
              <a:t>レベル</a:t>
            </a:r>
          </a:p>
        </p:txBody>
      </p:sp>
    </p:spTree>
    <p:extLst>
      <p:ext uri="{BB962C8B-B14F-4D97-AF65-F5344CB8AC3E}">
        <p14:creationId xmlns:p14="http://schemas.microsoft.com/office/powerpoint/2010/main" val="253086590"/>
      </p:ext>
    </p:extLst>
  </p:cSld>
  <p:clrMap bg1="lt1" tx1="dk1" bg2="lt2" tx2="dk2" accent1="accent1" accent2="accent2" accent3="accent3" accent4="accent4" accent5="accent5" accent6="accent6" hlink="hlink" folHlink="folHlink"/>
  <p:sldLayoutIdLst>
    <p:sldLayoutId id="2147483948" r:id="rId1"/>
    <p:sldLayoutId id="2147483941" r:id="rId2"/>
    <p:sldLayoutId id="2147483949" r:id="rId3"/>
    <p:sldLayoutId id="2147483950" r:id="rId4"/>
  </p:sldLayoutIdLst>
  <p:hf hdr="0" dt="0"/>
  <p:txStyles>
    <p:titleStyle>
      <a:lvl1pPr algn="l" defTabSz="990564" rtl="0" eaLnBrk="1" latinLnBrk="0" hangingPunct="1">
        <a:spcBef>
          <a:spcPct val="0"/>
        </a:spcBef>
        <a:buNone/>
        <a:defRPr kumimoji="1" sz="2000" b="1" kern="1200">
          <a:solidFill>
            <a:schemeClr val="tx1"/>
          </a:solidFill>
          <a:latin typeface="+mj-lt"/>
          <a:ea typeface="+mj-ea"/>
          <a:cs typeface="+mj-cs"/>
          <a:sym typeface="+mj-lt"/>
        </a:defRPr>
      </a:lvl1pPr>
    </p:titleStyle>
    <p:bodyStyle>
      <a:lvl1pPr marL="0" indent="0" algn="l" defTabSz="990564" rtl="0" eaLnBrk="1" latinLnBrk="0" hangingPunct="1">
        <a:lnSpc>
          <a:spcPct val="110000"/>
        </a:lnSpc>
        <a:spcBef>
          <a:spcPts val="600"/>
        </a:spcBef>
        <a:spcAft>
          <a:spcPts val="0"/>
        </a:spcAft>
        <a:buSzPct val="100000"/>
        <a:buFont typeface="Arial" panose="020B0604020202020204" pitchFamily="34" charset="0"/>
        <a:buNone/>
        <a:defRPr kumimoji="1" sz="1200" b="0" kern="1200">
          <a:solidFill>
            <a:schemeClr val="tx1"/>
          </a:solidFill>
          <a:latin typeface="+mn-lt"/>
          <a:ea typeface="+mn-ea"/>
          <a:cs typeface="+mn-cs"/>
          <a:sym typeface="+mn-lt"/>
        </a:defRPr>
      </a:lvl1pPr>
      <a:lvl2pPr marL="18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n"/>
        <a:defRPr kumimoji="1" lang="en-US" sz="1200" b="0" kern="1200" dirty="0" smtClean="0">
          <a:solidFill>
            <a:schemeClr val="tx1"/>
          </a:solidFill>
          <a:latin typeface="+mn-lt"/>
          <a:ea typeface="+mn-ea"/>
          <a:cs typeface="+mn-cs"/>
          <a:sym typeface="+mn-lt"/>
        </a:defRPr>
      </a:lvl2pPr>
      <a:lvl3pPr marL="36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Ø"/>
        <a:defRPr kumimoji="1" lang="en-US" sz="1200" b="0" kern="1200" dirty="0" smtClean="0">
          <a:solidFill>
            <a:schemeClr val="tx1"/>
          </a:solidFill>
          <a:latin typeface="+mn-lt"/>
          <a:ea typeface="+mn-ea"/>
          <a:cs typeface="+mn-cs"/>
          <a:sym typeface="+mn-lt"/>
        </a:defRPr>
      </a:lvl3pPr>
      <a:lvl4pPr marL="504000" indent="-144000" algn="l" defTabSz="990564" rtl="0" eaLnBrk="1" latinLnBrk="0" hangingPunct="1">
        <a:lnSpc>
          <a:spcPct val="110000"/>
        </a:lnSpc>
        <a:spcBef>
          <a:spcPts val="600"/>
        </a:spcBef>
        <a:spcAft>
          <a:spcPts val="0"/>
        </a:spcAft>
        <a:buClrTx/>
        <a:buSzPct val="100000"/>
        <a:buFont typeface="Arial" panose="020B0604020202020204" pitchFamily="34" charset="0"/>
        <a:buChar char="•"/>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120">
          <p15:clr>
            <a:srgbClr val="A4A3A4"/>
          </p15:clr>
        </p15:guide>
        <p15:guide id="2" orient="horz" pos="96">
          <p15:clr>
            <a:srgbClr val="A4A3A4"/>
          </p15:clr>
        </p15:guide>
        <p15:guide id="3" pos="3007">
          <p15:clr>
            <a:srgbClr val="A4A3A4"/>
          </p15:clr>
        </p15:guide>
        <p15:guide id="4" pos="3233">
          <p15:clr>
            <a:srgbClr val="A4A3A4"/>
          </p15:clr>
        </p15:guide>
        <p15:guide id="5" pos="5978">
          <p15:clr>
            <a:srgbClr val="A4A3A4"/>
          </p15:clr>
        </p15:guide>
        <p15:guide id="6" pos="262">
          <p15:clr>
            <a:srgbClr val="A4A3A4"/>
          </p15:clr>
        </p15:guide>
        <p15:guide id="7" orient="horz" pos="504">
          <p15:clr>
            <a:srgbClr val="A4A3A4"/>
          </p15:clr>
        </p15:guide>
        <p15:guide id="8" orient="horz" pos="640">
          <p15:clr>
            <a:srgbClr val="A4A3A4"/>
          </p15:clr>
        </p15:guide>
        <p15:guide id="9" orient="horz" pos="935">
          <p15:clr>
            <a:srgbClr val="A4A3A4"/>
          </p15:clr>
        </p15:guide>
        <p15:guide id="10" orient="horz" pos="3974">
          <p15:clr>
            <a:srgbClr val="A4A3A4"/>
          </p15:clr>
        </p15:guide>
        <p15:guide id="11" orient="horz" pos="4156">
          <p15:clr>
            <a:srgbClr val="A4A3A4"/>
          </p15:clr>
        </p15:guide>
        <p15:guide id="12" orient="horz" pos="4269">
          <p15:clr>
            <a:srgbClr val="A4A3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3"/>
            </p:custDataLst>
            <p:extLst>
              <p:ext uri="{D42A27DB-BD31-4B8C-83A1-F6EECF244321}">
                <p14:modId xmlns:p14="http://schemas.microsoft.com/office/powerpoint/2010/main" val="251819068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14" imgW="444" imgH="443" progId="TCLayout.ActiveDocument.1">
                  <p:embed/>
                </p:oleObj>
              </mc:Choice>
              <mc:Fallback>
                <p:oleObj name="think-cell スライド" r:id="rId14" imgW="444" imgH="443" progId="TCLayout.ActiveDocument.1">
                  <p:embed/>
                  <p:pic>
                    <p:nvPicPr>
                      <p:cNvPr id="4" name="オブジェクト 3" hidden="1"/>
                      <p:cNvPicPr/>
                      <p:nvPr/>
                    </p:nvPicPr>
                    <p:blipFill>
                      <a:blip r:embed="rId15"/>
                      <a:stretch>
                        <a:fillRect/>
                      </a:stretch>
                    </p:blipFill>
                    <p:spPr>
                      <a:xfrm>
                        <a:off x="1588" y="1588"/>
                        <a:ext cx="1587" cy="1587"/>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36800"/>
            <a:ext cx="9072000" cy="651600"/>
          </a:xfrm>
          <a:prstGeom prst="rect">
            <a:avLst/>
          </a:prstGeom>
        </p:spPr>
        <p:txBody>
          <a:bodyPr vert="horz" lIns="0" tIns="0" rIns="0" bIns="0" rtlCol="0" anchor="b" anchorCtr="0">
            <a:noAutofit/>
          </a:bodyPr>
          <a:lstStyle/>
          <a:p>
            <a:r>
              <a:rPr lang="ja-JP" altLang="en-US" noProof="0"/>
              <a:t>キーメッセージを入力（本スライドで一番伝えたいこと＜名詞止め・体言止め不可＞）</a:t>
            </a:r>
            <a:endParaRPr lang="en-US" noProof="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baseline="0">
                <a:solidFill>
                  <a:schemeClr val="tx1"/>
                </a:solidFill>
                <a:latin typeface="+mn-lt"/>
                <a:cs typeface="Arial" pitchFamily="34" charset="0"/>
              </a:defRPr>
            </a:lvl1pPr>
          </a:lstStyle>
          <a:p>
            <a:pPr fontAlgn="auto">
              <a:spcBef>
                <a:spcPts val="0"/>
              </a:spcBef>
              <a:spcAft>
                <a:spcPts val="0"/>
              </a:spcAft>
            </a:pPr>
            <a:r>
              <a:rPr kumimoji="1" lang="ja-JP" altLang="en-US"/>
              <a:t>＜</a:t>
            </a:r>
            <a:r>
              <a:rPr kumimoji="1" lang="en-US" altLang="ja-JP"/>
              <a:t>Confidential</a:t>
            </a:r>
            <a:r>
              <a:rPr kumimoji="1" lang="ja-JP" altLang="en-US"/>
              <a:t>＞</a:t>
            </a:r>
            <a:endParaRPr kumimoji="1" lang="en-GB" altLang="en-GB"/>
          </a:p>
        </p:txBody>
      </p:sp>
      <p:sp>
        <p:nvSpPr>
          <p:cNvPr id="9" name="スライド番号プレースホルダ 9"/>
          <p:cNvSpPr>
            <a:spLocks noGrp="1"/>
          </p:cNvSpPr>
          <p:nvPr>
            <p:ph type="sldNum" sz="quarter" idx="4"/>
          </p:nvPr>
        </p:nvSpPr>
        <p:spPr bwMode="gray">
          <a:xfrm>
            <a:off x="417000" y="6588000"/>
            <a:ext cx="180000" cy="169200"/>
          </a:xfrm>
          <a:prstGeom prst="rect">
            <a:avLst/>
          </a:prstGeom>
        </p:spPr>
        <p:txBody>
          <a:bodyPr vert="horz" wrap="none" lIns="0" tIns="0" rIns="0" bIns="0" rtlCol="0" anchor="b" anchorCtr="0"/>
          <a:lstStyle>
            <a:lvl1pPr algn="r">
              <a:defRPr sz="900">
                <a:solidFill>
                  <a:schemeClr val="tx1"/>
                </a:solidFill>
                <a:latin typeface="+mn-lt"/>
                <a:cs typeface="Arial" pitchFamily="34" charset="0"/>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a:p>
        </p:txBody>
      </p:sp>
      <p:sp>
        <p:nvSpPr>
          <p:cNvPr id="3" name="テキスト プレースホルダー 2"/>
          <p:cNvSpPr>
            <a:spLocks noGrp="1"/>
          </p:cNvSpPr>
          <p:nvPr>
            <p:ph type="body" idx="1"/>
          </p:nvPr>
        </p:nvSpPr>
        <p:spPr bwMode="gray">
          <a:xfrm>
            <a:off x="417000" y="1476000"/>
            <a:ext cx="4356000" cy="4824000"/>
          </a:xfrm>
          <a:prstGeom prst="rect">
            <a:avLst/>
          </a:prstGeom>
        </p:spPr>
        <p:txBody>
          <a:bodyPr vert="horz" lIns="72000" tIns="0" rIns="0" bIns="0" rtlCol="0">
            <a:noAutofit/>
          </a:bodyPr>
          <a:lstStyle/>
          <a:p>
            <a:pPr lvl="0"/>
            <a:r>
              <a:rPr kumimoji="1" lang="ja-JP" altLang="en-US"/>
              <a:t>マスター テキストの書式設定</a:t>
            </a:r>
          </a:p>
          <a:p>
            <a:pPr lvl="1"/>
            <a:r>
              <a:rPr kumimoji="1" lang="ja-JP" altLang="en-US"/>
              <a:t>第 </a:t>
            </a:r>
            <a:r>
              <a:rPr kumimoji="1" lang="en-US" altLang="ja-JP"/>
              <a:t>1 </a:t>
            </a:r>
            <a:r>
              <a:rPr kumimoji="1" lang="ja-JP" altLang="en-US"/>
              <a:t>レベル</a:t>
            </a:r>
          </a:p>
          <a:p>
            <a:pPr lvl="2"/>
            <a:r>
              <a:rPr kumimoji="1" lang="ja-JP" altLang="en-US"/>
              <a:t>第 </a:t>
            </a:r>
            <a:r>
              <a:rPr kumimoji="1" lang="en-US" altLang="ja-JP"/>
              <a:t>2 </a:t>
            </a:r>
            <a:r>
              <a:rPr kumimoji="1" lang="ja-JP" altLang="en-US"/>
              <a:t>レベル</a:t>
            </a:r>
          </a:p>
          <a:p>
            <a:pPr lvl="3"/>
            <a:r>
              <a:rPr kumimoji="1" lang="ja-JP" altLang="en-US"/>
              <a:t>第 </a:t>
            </a:r>
            <a:r>
              <a:rPr kumimoji="1" lang="en-US" altLang="ja-JP"/>
              <a:t>3 </a:t>
            </a:r>
            <a:r>
              <a:rPr kumimoji="1" lang="ja-JP" altLang="en-US"/>
              <a:t>レベル</a:t>
            </a:r>
          </a:p>
        </p:txBody>
      </p:sp>
    </p:spTree>
    <p:extLst>
      <p:ext uri="{BB962C8B-B14F-4D97-AF65-F5344CB8AC3E}">
        <p14:creationId xmlns:p14="http://schemas.microsoft.com/office/powerpoint/2010/main" val="641676503"/>
      </p:ext>
    </p:extLst>
  </p:cSld>
  <p:clrMap bg1="lt1" tx1="dk1" bg2="lt2" tx2="dk2" accent1="accent1" accent2="accent2" accent3="accent3" accent4="accent4" accent5="accent5" accent6="accent6" hlink="hlink" folHlink="folHlink"/>
  <p:sldLayoutIdLst>
    <p:sldLayoutId id="2147483952" r:id="rId1"/>
    <p:sldLayoutId id="2147483953" r:id="rId2"/>
    <p:sldLayoutId id="2147483954" r:id="rId3"/>
    <p:sldLayoutId id="2147483955" r:id="rId4"/>
    <p:sldLayoutId id="2147483956" r:id="rId5"/>
    <p:sldLayoutId id="2147483957" r:id="rId6"/>
    <p:sldLayoutId id="2147483958" r:id="rId7"/>
    <p:sldLayoutId id="2147483959" r:id="rId8"/>
    <p:sldLayoutId id="2147483960" r:id="rId9"/>
    <p:sldLayoutId id="2147483961" r:id="rId10"/>
    <p:sldLayoutId id="2147483962" r:id="rId11"/>
  </p:sldLayoutIdLst>
  <p:hf hdr="0" dt="0"/>
  <p:txStyles>
    <p:titleStyle>
      <a:lvl1pPr algn="l" defTabSz="990564" rtl="0" eaLnBrk="1" latinLnBrk="0" hangingPunct="1">
        <a:spcBef>
          <a:spcPct val="0"/>
        </a:spcBef>
        <a:buNone/>
        <a:defRPr kumimoji="1" sz="2000" b="1" kern="1200">
          <a:solidFill>
            <a:schemeClr val="tx1"/>
          </a:solidFill>
          <a:latin typeface="+mj-lt"/>
          <a:ea typeface="+mj-ea"/>
          <a:cs typeface="+mj-cs"/>
        </a:defRPr>
      </a:lvl1pPr>
    </p:titleStyle>
    <p:bodyStyle>
      <a:lvl1pPr marL="0" marR="0" indent="0" algn="l" defTabSz="990564" rtl="0" eaLnBrk="1" fontAlgn="auto" latinLnBrk="0" hangingPunct="1">
        <a:lnSpc>
          <a:spcPct val="106000"/>
        </a:lnSpc>
        <a:spcBef>
          <a:spcPts val="1056"/>
        </a:spcBef>
        <a:spcAft>
          <a:spcPts val="0"/>
        </a:spcAft>
        <a:buClrTx/>
        <a:buSzPct val="100000"/>
        <a:buFont typeface="Arial" panose="020B0604020202020204" pitchFamily="34" charset="0"/>
        <a:buNone/>
        <a:tabLst/>
        <a:defRPr kumimoji="1" sz="1200" b="0" kern="1200">
          <a:solidFill>
            <a:schemeClr val="tx1"/>
          </a:solidFill>
          <a:latin typeface="+mn-lt"/>
          <a:ea typeface="+mn-ea"/>
          <a:cs typeface="+mn-cs"/>
        </a:defRPr>
      </a:lvl1pPr>
      <a:lvl2pPr marL="172800" marR="0" indent="-172800" algn="l" defTabSz="990564" rtl="0" eaLnBrk="1" fontAlgn="auto" latinLnBrk="0" hangingPunct="1">
        <a:lnSpc>
          <a:spcPct val="106000"/>
        </a:lnSpc>
        <a:spcBef>
          <a:spcPts val="1056"/>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defRPr>
      </a:lvl2pPr>
      <a:lvl3pPr marL="345600" marR="0" indent="-172800" algn="l" defTabSz="990564" rtl="0" eaLnBrk="1" fontAlgn="auto" latinLnBrk="0" hangingPunct="1">
        <a:lnSpc>
          <a:spcPct val="106000"/>
        </a:lnSpc>
        <a:spcBef>
          <a:spcPts val="48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defRPr>
      </a:lvl3pPr>
      <a:lvl4pPr marL="518400" marR="0" indent="-172800" algn="l" defTabSz="990564" rtl="0" eaLnBrk="1" fontAlgn="auto" latinLnBrk="0" hangingPunct="1">
        <a:lnSpc>
          <a:spcPct val="106000"/>
        </a:lnSpc>
        <a:spcBef>
          <a:spcPts val="24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defRPr>
      </a:lvl4pPr>
      <a:lvl5pPr marL="577179" indent="-191093" algn="l" defTabSz="865024" rtl="0" eaLnBrk="1" latinLnBrk="0" hangingPunct="1">
        <a:spcBef>
          <a:spcPts val="0"/>
        </a:spcBef>
        <a:spcAft>
          <a:spcPts val="1083"/>
        </a:spcAft>
        <a:buClrTx/>
        <a:buSzPct val="100000"/>
        <a:buFont typeface="Verdana" panose="020B0604030504040204" pitchFamily="34" charset="0"/>
        <a:buChar char="−"/>
        <a:tabLst/>
        <a:defRPr kumimoji="1" lang="en-US" sz="1192" kern="1200" baseline="0" dirty="0" smtClean="0">
          <a:solidFill>
            <a:schemeClr val="tx1"/>
          </a:solidFill>
          <a:latin typeface="+mn-lt"/>
          <a:ea typeface="+mn-ea"/>
          <a:cs typeface="+mn-cs"/>
        </a:defRPr>
      </a:lvl5pPr>
      <a:lvl6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120">
          <p15:clr>
            <a:srgbClr val="A4A3A4"/>
          </p15:clr>
        </p15:guide>
        <p15:guide id="1" orient="horz" pos="96">
          <p15:clr>
            <a:srgbClr val="A4A3A4"/>
          </p15:clr>
        </p15:guide>
        <p15:guide id="2" pos="3007">
          <p15:clr>
            <a:srgbClr val="A4A3A4"/>
          </p15:clr>
        </p15:guide>
        <p15:guide id="3" pos="3233">
          <p15:clr>
            <a:srgbClr val="A4A3A4"/>
          </p15:clr>
        </p15:guide>
        <p15:guide id="4" pos="5978">
          <p15:clr>
            <a:srgbClr val="A4A3A4"/>
          </p15:clr>
        </p15:guide>
        <p15:guide id="5" pos="262">
          <p15:clr>
            <a:srgbClr val="A4A3A4"/>
          </p15:clr>
        </p15:guide>
        <p15:guide id="6" orient="horz" pos="504">
          <p15:clr>
            <a:srgbClr val="A4A3A4"/>
          </p15:clr>
        </p15:guide>
        <p15:guide id="7" orient="horz" pos="640">
          <p15:clr>
            <a:srgbClr val="A4A3A4"/>
          </p15:clr>
        </p15:guide>
        <p15:guide id="8" orient="horz" pos="935">
          <p15:clr>
            <a:srgbClr val="A4A3A4"/>
          </p15:clr>
        </p15:guide>
        <p15:guide id="9" orient="horz" pos="3974">
          <p15:clr>
            <a:srgbClr val="A4A3A4"/>
          </p15:clr>
        </p15:guide>
        <p15:guide id="10" orient="horz" pos="4156">
          <p15:clr>
            <a:srgbClr val="A4A3A4"/>
          </p15:clr>
        </p15:guide>
        <p15:guide id="11" orient="horz" pos="4269">
          <p15:clr>
            <a:srgbClr val="A4A3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1"/>
            </p:custDataLst>
            <p:extLst>
              <p:ext uri="{D42A27DB-BD31-4B8C-83A1-F6EECF244321}">
                <p14:modId xmlns:p14="http://schemas.microsoft.com/office/powerpoint/2010/main" val="22420924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2" imgW="563" imgH="564" progId="TCLayout.ActiveDocument.1">
                  <p:embed/>
                </p:oleObj>
              </mc:Choice>
              <mc:Fallback>
                <p:oleObj name="think-cell スライド" r:id="rId12" imgW="563" imgH="564" progId="TCLayout.ActiveDocument.1">
                  <p:embed/>
                  <p:pic>
                    <p:nvPicPr>
                      <p:cNvPr id="4" name="オブジェクト 3" hidden="1"/>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80000"/>
            <a:ext cx="9072000" cy="615600"/>
          </a:xfrm>
          <a:prstGeom prst="rect">
            <a:avLst/>
          </a:prstGeom>
        </p:spPr>
        <p:txBody>
          <a:bodyPr vert="horz" lIns="0" tIns="0" rIns="0" bIns="0" rtlCol="0" anchor="b" anchorCtr="0">
            <a:noAutofit/>
          </a:bodyPr>
          <a:lstStyle/>
          <a:p>
            <a:r>
              <a:rPr lang="ja-JP" altLang="en-US" noProof="0"/>
              <a:t>キーメッセージを入力（本スライドで一番伝えたいこと＜名詞止め・体言止め不可＞）</a:t>
            </a:r>
            <a:endParaRPr lang="en-US" noProof="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kumimoji="1" lang="en-GB" altLang="en-GB"/>
              <a:t>＜Confidential＞</a:t>
            </a:r>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a:p>
        </p:txBody>
      </p:sp>
      <p:sp>
        <p:nvSpPr>
          <p:cNvPr id="3" name="テキスト プレースホルダー 2"/>
          <p:cNvSpPr>
            <a:spLocks noGrp="1"/>
          </p:cNvSpPr>
          <p:nvPr>
            <p:ph type="body" idx="1"/>
          </p:nvPr>
        </p:nvSpPr>
        <p:spPr bwMode="gray">
          <a:xfrm>
            <a:off x="416999" y="1476000"/>
            <a:ext cx="9073075" cy="4824000"/>
          </a:xfrm>
          <a:prstGeom prst="rect">
            <a:avLst/>
          </a:prstGeom>
        </p:spPr>
        <p:txBody>
          <a:bodyPr vert="horz" lIns="0" tIns="0" rIns="0" bIns="0" rtlCol="0">
            <a:noAutofit/>
          </a:bodyPr>
          <a:lstStyle/>
          <a:p>
            <a:pPr lvl="0"/>
            <a:r>
              <a:rPr kumimoji="1" lang="ja-JP" altLang="en-US"/>
              <a:t>マスター テキストの書式設定</a:t>
            </a:r>
            <a:endParaRPr kumimoji="1" lang="en-US" altLang="ja-JP"/>
          </a:p>
          <a:p>
            <a:pPr lvl="1"/>
            <a:r>
              <a:rPr kumimoji="1" lang="ja-JP" altLang="en-US"/>
              <a:t>第 </a:t>
            </a:r>
            <a:r>
              <a:rPr kumimoji="1" lang="en-US" altLang="ja-JP"/>
              <a:t>1 </a:t>
            </a:r>
            <a:r>
              <a:rPr kumimoji="1" lang="ja-JP" altLang="en-US"/>
              <a:t>レベル</a:t>
            </a:r>
            <a:endParaRPr kumimoji="1" lang="en-US" altLang="ja-JP"/>
          </a:p>
          <a:p>
            <a:pPr lvl="2"/>
            <a:r>
              <a:rPr kumimoji="1" lang="ja-JP" altLang="en-US"/>
              <a:t>第 </a:t>
            </a:r>
            <a:r>
              <a:rPr kumimoji="1" lang="en-US" altLang="ja-JP"/>
              <a:t>2 </a:t>
            </a:r>
            <a:r>
              <a:rPr kumimoji="1" lang="ja-JP" altLang="en-US"/>
              <a:t>レベル</a:t>
            </a:r>
            <a:endParaRPr kumimoji="1" lang="en-US" altLang="ja-JP"/>
          </a:p>
          <a:p>
            <a:pPr lvl="3"/>
            <a:r>
              <a:rPr kumimoji="1" lang="ja-JP" altLang="en-US"/>
              <a:t>第 </a:t>
            </a:r>
            <a:r>
              <a:rPr kumimoji="1" lang="en-US" altLang="ja-JP"/>
              <a:t>3 </a:t>
            </a:r>
            <a:r>
              <a:rPr kumimoji="1" lang="ja-JP" altLang="en-US"/>
              <a:t>レベル</a:t>
            </a:r>
            <a:endParaRPr kumimoji="1" lang="en-US" altLang="ja-JP"/>
          </a:p>
        </p:txBody>
      </p:sp>
    </p:spTree>
    <p:extLst>
      <p:ext uri="{BB962C8B-B14F-4D97-AF65-F5344CB8AC3E}">
        <p14:creationId xmlns:p14="http://schemas.microsoft.com/office/powerpoint/2010/main" val="1264427242"/>
      </p:ext>
    </p:extLst>
  </p:cSld>
  <p:clrMap bg1="lt1" tx1="dk1" bg2="lt2" tx2="dk2" accent1="accent1" accent2="accent2" accent3="accent3" accent4="accent4" accent5="accent5" accent6="accent6" hlink="hlink" folHlink="folHlink"/>
  <p:sldLayoutIdLst>
    <p:sldLayoutId id="2147483964" r:id="rId1"/>
    <p:sldLayoutId id="2147483965" r:id="rId2"/>
    <p:sldLayoutId id="2147483966" r:id="rId3"/>
    <p:sldLayoutId id="2147483967" r:id="rId4"/>
    <p:sldLayoutId id="2147483968" r:id="rId5"/>
    <p:sldLayoutId id="2147483969" r:id="rId6"/>
    <p:sldLayoutId id="2147483970" r:id="rId7"/>
    <p:sldLayoutId id="2147483971" r:id="rId8"/>
    <p:sldLayoutId id="2147483972" r:id="rId9"/>
  </p:sldLayoutIdLst>
  <p:hf hdr="0" dt="0"/>
  <p:txStyles>
    <p:titleStyle>
      <a:lvl1pPr algn="l" defTabSz="990564" rtl="0" eaLnBrk="1" latinLnBrk="0" hangingPunct="1">
        <a:spcBef>
          <a:spcPct val="0"/>
        </a:spcBef>
        <a:buNone/>
        <a:defRPr kumimoji="1" sz="2000" b="1" kern="1200" baseline="0">
          <a:solidFill>
            <a:schemeClr val="tx1"/>
          </a:solidFill>
          <a:latin typeface="+mj-lt"/>
          <a:ea typeface="+mj-ea"/>
          <a:cs typeface="+mj-cs"/>
          <a:sym typeface="+mj-lt"/>
        </a:defRPr>
      </a:lvl1pPr>
    </p:titleStyle>
    <p:bodyStyle>
      <a:lvl1pPr marL="0" marR="0" indent="0" algn="l" defTabSz="990564" rtl="0" eaLnBrk="1" fontAlgn="auto" latinLnBrk="0" hangingPunct="1">
        <a:lnSpc>
          <a:spcPct val="110000"/>
        </a:lnSpc>
        <a:spcBef>
          <a:spcPts val="600"/>
        </a:spcBef>
        <a:spcAft>
          <a:spcPts val="0"/>
        </a:spcAft>
        <a:buClrTx/>
        <a:buSzPct val="100000"/>
        <a:buFont typeface="Arial" panose="020B0604020202020204" pitchFamily="34" charset="0"/>
        <a:buNone/>
        <a:tabLst/>
        <a:defRPr kumimoji="1" sz="1200" b="0" kern="1200">
          <a:solidFill>
            <a:schemeClr val="tx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120">
          <p15:clr>
            <a:srgbClr val="A4A3A4"/>
          </p15:clr>
        </p15:guide>
        <p15:guide id="1" orient="horz" pos="96">
          <p15:clr>
            <a:srgbClr val="A4A3A4"/>
          </p15:clr>
        </p15:guide>
        <p15:guide id="2" pos="3007">
          <p15:clr>
            <a:srgbClr val="A4A3A4"/>
          </p15:clr>
        </p15:guide>
        <p15:guide id="3" pos="3233">
          <p15:clr>
            <a:srgbClr val="A4A3A4"/>
          </p15:clr>
        </p15:guide>
        <p15:guide id="4" pos="5978">
          <p15:clr>
            <a:srgbClr val="A4A3A4"/>
          </p15:clr>
        </p15:guide>
        <p15:guide id="5" pos="262">
          <p15:clr>
            <a:srgbClr val="A4A3A4"/>
          </p15:clr>
        </p15:guide>
        <p15:guide id="6" orient="horz" pos="504">
          <p15:clr>
            <a:srgbClr val="A4A3A4"/>
          </p15:clr>
        </p15:guide>
        <p15:guide id="7" orient="horz" pos="640">
          <p15:clr>
            <a:srgbClr val="A4A3A4"/>
          </p15:clr>
        </p15:guide>
        <p15:guide id="8" orient="horz" pos="935">
          <p15:clr>
            <a:srgbClr val="A4A3A4"/>
          </p15:clr>
        </p15:guide>
        <p15:guide id="9" orient="horz" pos="3974">
          <p15:clr>
            <a:srgbClr val="A4A3A4"/>
          </p15:clr>
        </p15:guide>
        <p15:guide id="10" orient="horz" pos="4156">
          <p15:clr>
            <a:srgbClr val="A4A3A4"/>
          </p15:clr>
        </p15:guide>
        <p15:guide id="11" orient="horz" pos="4269">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18" Type="http://schemas.openxmlformats.org/officeDocument/2006/relationships/image" Target="../media/image21.png"/><Relationship Id="rId3" Type="http://schemas.openxmlformats.org/officeDocument/2006/relationships/image" Target="../media/image6.svg"/><Relationship Id="rId21" Type="http://schemas.openxmlformats.org/officeDocument/2006/relationships/image" Target="../media/image24.svg"/><Relationship Id="rId7" Type="http://schemas.openxmlformats.org/officeDocument/2006/relationships/image" Target="../media/image10.svg"/><Relationship Id="rId12" Type="http://schemas.openxmlformats.org/officeDocument/2006/relationships/image" Target="../media/image15.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20" Type="http://schemas.openxmlformats.org/officeDocument/2006/relationships/image" Target="../media/image23.png"/><Relationship Id="rId1" Type="http://schemas.openxmlformats.org/officeDocument/2006/relationships/slideLayout" Target="../slideLayouts/slideLayout6.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23" Type="http://schemas.openxmlformats.org/officeDocument/2006/relationships/image" Target="../media/image26.svg"/><Relationship Id="rId10" Type="http://schemas.openxmlformats.org/officeDocument/2006/relationships/image" Target="../media/image13.png"/><Relationship Id="rId19" Type="http://schemas.openxmlformats.org/officeDocument/2006/relationships/image" Target="../media/image22.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 Id="rId22" Type="http://schemas.openxmlformats.org/officeDocument/2006/relationships/image" Target="../media/image2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DACA47-6777-D61B-C050-9399261179E6}"/>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F6FCBFAD-715A-4F9B-5C2A-082A1FDB67AA}"/>
              </a:ext>
            </a:extLst>
          </p:cNvPr>
          <p:cNvSpPr>
            <a:spLocks noGrp="1"/>
          </p:cNvSpPr>
          <p:nvPr>
            <p:ph type="body" sz="quarter" idx="10"/>
          </p:nvPr>
        </p:nvSpPr>
        <p:spPr>
          <a:xfrm>
            <a:off x="1029599" y="2232000"/>
            <a:ext cx="6969342" cy="432000"/>
          </a:xfrm>
        </p:spPr>
        <p:txBody>
          <a:bodyPr/>
          <a:lstStyle/>
          <a:p>
            <a:r>
              <a:rPr lang="ja-JP" altLang="en-US">
                <a:latin typeface="+mn-ea"/>
              </a:rPr>
              <a:t>システム構成方針（案）補足</a:t>
            </a:r>
            <a:endParaRPr lang="en-US" altLang="ja-JP">
              <a:latin typeface="+mn-ea"/>
            </a:endParaRPr>
          </a:p>
        </p:txBody>
      </p:sp>
      <p:sp>
        <p:nvSpPr>
          <p:cNvPr id="2" name="スライド番号プレースホルダー 2">
            <a:extLst>
              <a:ext uri="{FF2B5EF4-FFF2-40B4-BE49-F238E27FC236}">
                <a16:creationId xmlns:a16="http://schemas.microsoft.com/office/drawing/2014/main" id="{A0481D63-4023-A9BD-35F0-82A9FFD7842A}"/>
              </a:ext>
            </a:extLst>
          </p:cNvPr>
          <p:cNvSpPr txBox="1">
            <a:spLocks/>
          </p:cNvSpPr>
          <p:nvPr/>
        </p:nvSpPr>
        <p:spPr bwMode="gray">
          <a:xfrm>
            <a:off x="417600" y="6588000"/>
            <a:ext cx="180000" cy="169200"/>
          </a:xfrm>
          <a:prstGeom prst="rect">
            <a:avLst/>
          </a:prstGeom>
          <a:noFill/>
        </p:spPr>
        <p:txBody>
          <a:bodyPr vert="horz" wrap="square" lIns="0" tIns="0" rIns="0" bIns="0" rtlCol="0" anchor="t" anchorCtr="0">
            <a:noAutofit/>
          </a:bodyPr>
          <a:lstStyle>
            <a:lvl1pPr marL="0" marR="0" indent="0" algn="l" defTabSz="990564" rtl="0" eaLnBrk="1" fontAlgn="auto" latinLnBrk="0" hangingPunct="1">
              <a:lnSpc>
                <a:spcPct val="100000"/>
              </a:lnSpc>
              <a:spcBef>
                <a:spcPts val="0"/>
              </a:spcBef>
              <a:spcAft>
                <a:spcPts val="0"/>
              </a:spcAft>
              <a:buClrTx/>
              <a:buSzPct val="100000"/>
              <a:buFont typeface="Arial" panose="020B0604020202020204" pitchFamily="34" charset="0"/>
              <a:buNone/>
              <a:tabLst/>
              <a:defRPr kumimoji="1" sz="2800" b="1" kern="1200" baseline="0">
                <a:solidFill>
                  <a:schemeClr val="tx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a:lstStyle>
          <a:p>
            <a:fld id="{543A0986-838B-4D2A-A95C-8CB1738263FE}" type="slidenum">
              <a:rPr lang="ja-JP" altLang="en-US" sz="900" b="0" smtClean="0">
                <a:latin typeface="+mj-ea"/>
                <a:ea typeface="+mj-ea"/>
              </a:rPr>
              <a:pPr/>
              <a:t>1</a:t>
            </a:fld>
            <a:endParaRPr lang="ja-JP" altLang="en-US" sz="900" b="0">
              <a:latin typeface="+mj-ea"/>
              <a:ea typeface="+mj-ea"/>
            </a:endParaRPr>
          </a:p>
        </p:txBody>
      </p:sp>
      <p:sp>
        <p:nvSpPr>
          <p:cNvPr id="3" name="フッター プレースホルダー 3">
            <a:extLst>
              <a:ext uri="{FF2B5EF4-FFF2-40B4-BE49-F238E27FC236}">
                <a16:creationId xmlns:a16="http://schemas.microsoft.com/office/drawing/2014/main" id="{D481E363-28E7-44EF-49E1-4E53EA022438}"/>
              </a:ext>
            </a:extLst>
          </p:cNvPr>
          <p:cNvSpPr txBox="1">
            <a:spLocks/>
          </p:cNvSpPr>
          <p:nvPr/>
        </p:nvSpPr>
        <p:spPr bwMode="gray">
          <a:xfrm>
            <a:off x="705600" y="6588000"/>
            <a:ext cx="4068000" cy="169200"/>
          </a:xfrm>
          <a:prstGeom prst="rect">
            <a:avLst/>
          </a:prstGeom>
        </p:spPr>
        <p:txBody>
          <a:bodyPr vert="horz" wrap="none" lIns="0" tIns="0" rIns="0" bIns="0" rtlCol="0" anchor="b" anchorCtr="0"/>
          <a:lstStyle>
            <a:defPPr>
              <a:defRPr lang="en-US"/>
            </a:defPPr>
            <a:lvl1pPr algn="r" rtl="0" fontAlgn="base">
              <a:spcBef>
                <a:spcPct val="0"/>
              </a:spcBef>
              <a:spcAft>
                <a:spcPct val="0"/>
              </a:spcAft>
              <a:defRPr sz="900" kern="1200">
                <a:solidFill>
                  <a:schemeClr val="tx1"/>
                </a:solidFill>
                <a:latin typeface="+mn-lt"/>
                <a:ea typeface="+mn-ea"/>
                <a:cs typeface="+mn-cs"/>
                <a:sym typeface="+mn-lt"/>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a:lstStyle>
          <a:p>
            <a:pPr algn="l"/>
            <a:r>
              <a:rPr lang="en-GB" altLang="en-GB">
                <a:latin typeface="+mj-ea"/>
                <a:ea typeface="+mj-ea"/>
              </a:rPr>
              <a:t>＜Confidential＞</a:t>
            </a:r>
          </a:p>
        </p:txBody>
      </p:sp>
    </p:spTree>
    <p:extLst>
      <p:ext uri="{BB962C8B-B14F-4D97-AF65-F5344CB8AC3E}">
        <p14:creationId xmlns:p14="http://schemas.microsoft.com/office/powerpoint/2010/main" val="1667161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フッター プレースホルダー 8">
            <a:extLst>
              <a:ext uri="{FF2B5EF4-FFF2-40B4-BE49-F238E27FC236}">
                <a16:creationId xmlns:a16="http://schemas.microsoft.com/office/drawing/2014/main" id="{2C49DAF3-4582-88F8-36C4-F9D714A4B2BA}"/>
              </a:ext>
            </a:extLst>
          </p:cNvPr>
          <p:cNvSpPr>
            <a:spLocks noGrp="1"/>
          </p:cNvSpPr>
          <p:nvPr>
            <p:ph type="ftr" sz="quarter" idx="10"/>
          </p:nvPr>
        </p:nvSpPr>
        <p:spPr/>
        <p:txBody>
          <a:bodyPr/>
          <a:lstStyle/>
          <a:p>
            <a:r>
              <a:rPr lang="en-GB" altLang="en-GB"/>
              <a:t>＜Confidential＞</a:t>
            </a:r>
          </a:p>
        </p:txBody>
      </p:sp>
      <p:sp>
        <p:nvSpPr>
          <p:cNvPr id="10" name="スライド番号プレースホルダー 9">
            <a:extLst>
              <a:ext uri="{FF2B5EF4-FFF2-40B4-BE49-F238E27FC236}">
                <a16:creationId xmlns:a16="http://schemas.microsoft.com/office/drawing/2014/main" id="{AD7D18F9-4473-9415-7A8B-4958DCEC090F}"/>
              </a:ext>
            </a:extLst>
          </p:cNvPr>
          <p:cNvSpPr>
            <a:spLocks noGrp="1"/>
          </p:cNvSpPr>
          <p:nvPr>
            <p:ph type="sldNum" sz="quarter" idx="11"/>
          </p:nvPr>
        </p:nvSpPr>
        <p:spPr/>
        <p:txBody>
          <a:bodyPr/>
          <a:lstStyle/>
          <a:p>
            <a:fld id="{AA5FCFE5-FE56-4EF1-80A8-07776887C2A1}" type="slidenum">
              <a:rPr lang="ja-JP" altLang="en-US" smtClean="0"/>
              <a:pPr/>
              <a:t>10</a:t>
            </a:fld>
            <a:endParaRPr lang="ja-JP" altLang="en-US"/>
          </a:p>
        </p:txBody>
      </p:sp>
      <p:sp>
        <p:nvSpPr>
          <p:cNvPr id="2" name="テキスト プレースホルダー 5">
            <a:extLst>
              <a:ext uri="{FF2B5EF4-FFF2-40B4-BE49-F238E27FC236}">
                <a16:creationId xmlns:a16="http://schemas.microsoft.com/office/drawing/2014/main" id="{8230D114-FE02-62FF-1869-D92098658C62}"/>
              </a:ext>
            </a:extLst>
          </p:cNvPr>
          <p:cNvSpPr txBox="1">
            <a:spLocks/>
          </p:cNvSpPr>
          <p:nvPr/>
        </p:nvSpPr>
        <p:spPr bwMode="gray">
          <a:xfrm>
            <a:off x="1029599" y="2232000"/>
            <a:ext cx="6969342" cy="432000"/>
          </a:xfrm>
          <a:prstGeom prst="rect">
            <a:avLst/>
          </a:prstGeom>
          <a:noFill/>
        </p:spPr>
        <p:txBody>
          <a:bodyPr vert="horz" wrap="square" lIns="0" tIns="0" rIns="0" bIns="0" rtlCol="0" anchor="t" anchorCtr="0">
            <a:noAutofit/>
          </a:bodyPr>
          <a:lstStyle>
            <a:defPPr>
              <a:defRPr lang="en-US"/>
            </a:defPPr>
            <a:lvl1pPr marL="0" marR="0" indent="0" defTabSz="990564" eaLnBrk="1" fontAlgn="auto" latinLnBrk="0" hangingPunct="1">
              <a:lnSpc>
                <a:spcPct val="100000"/>
              </a:lnSpc>
              <a:spcBef>
                <a:spcPts val="0"/>
              </a:spcBef>
              <a:spcAft>
                <a:spcPts val="0"/>
              </a:spcAft>
              <a:buClrTx/>
              <a:buSzPct val="100000"/>
              <a:buFont typeface="Arial" panose="020B0604020202020204" pitchFamily="34" charset="0"/>
              <a:buNone/>
              <a:tabLst/>
              <a:defRPr kumimoji="1" sz="2800" b="1" baseline="0">
                <a:latin typeface="+mn-ea"/>
                <a:cs typeface="+mn-cs"/>
                <a:sym typeface="+mn-lt"/>
              </a:defRPr>
            </a:lvl1pPr>
            <a:lvl2pPr marL="180000" marR="0" indent="-180000" defTabSz="990564"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dirty="0" smtClean="0">
                <a:latin typeface="+mn-lt"/>
                <a:cs typeface="+mn-cs"/>
                <a:sym typeface="+mn-lt"/>
              </a:defRPr>
            </a:lvl2pPr>
            <a:lvl3pPr marL="360000" marR="0" indent="-180000" defTabSz="990564"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dirty="0" smtClean="0">
                <a:latin typeface="+mn-lt"/>
                <a:cs typeface="+mn-cs"/>
                <a:sym typeface="+mn-lt"/>
              </a:defRPr>
            </a:lvl3pPr>
            <a:lvl4pPr marL="504000" marR="0" indent="-144000" defTabSz="990564"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baseline="0" dirty="0" smtClean="0">
                <a:latin typeface="+mn-lt"/>
                <a:cs typeface="+mn-cs"/>
                <a:sym typeface="+mn-lt"/>
              </a:defRPr>
            </a:lvl4pPr>
            <a:lvl5pPr marL="684000" indent="-180000" defTabSz="865024"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baseline="0" dirty="0" smtClean="0">
                <a:latin typeface="+mn-lt"/>
                <a:cs typeface="+mn-cs"/>
              </a:defRPr>
            </a:lvl5pPr>
            <a:lvl6pPr marL="864000" indent="-180000" defTabSz="990564">
              <a:lnSpc>
                <a:spcPct val="110000"/>
              </a:lnSpc>
              <a:spcBef>
                <a:spcPts val="600"/>
              </a:spcBef>
              <a:spcAft>
                <a:spcPts val="0"/>
              </a:spcAft>
              <a:buFont typeface="Wingdings" panose="05000000000000000000" pitchFamily="2" charset="2"/>
              <a:buChar char="ü"/>
              <a:defRPr kumimoji="1" sz="1200" baseline="0">
                <a:latin typeface="+mn-lt"/>
                <a:cs typeface="+mn-cs"/>
              </a:defRPr>
            </a:lvl6pPr>
            <a:lvl7pPr marL="577179" indent="-191093" defTabSz="990564">
              <a:spcBef>
                <a:spcPts val="0"/>
              </a:spcBef>
              <a:spcAft>
                <a:spcPts val="1083"/>
              </a:spcAft>
              <a:buFont typeface="Verdana" panose="020B0604030504040204" pitchFamily="34" charset="0"/>
              <a:buChar char="−"/>
              <a:defRPr kumimoji="1" sz="1300">
                <a:latin typeface="+mn-lt"/>
                <a:cs typeface="+mn-cs"/>
              </a:defRPr>
            </a:lvl7pPr>
            <a:lvl8pPr marL="577179" indent="-191093" defTabSz="990564">
              <a:spcBef>
                <a:spcPts val="0"/>
              </a:spcBef>
              <a:spcAft>
                <a:spcPts val="1083"/>
              </a:spcAft>
              <a:buFont typeface="Verdana" panose="020B0604030504040204" pitchFamily="34" charset="0"/>
              <a:buChar char="−"/>
              <a:defRPr kumimoji="1" sz="1300" baseline="0">
                <a:latin typeface="+mn-lt"/>
                <a:cs typeface="+mn-cs"/>
              </a:defRPr>
            </a:lvl8pPr>
            <a:lvl9pPr marL="577179" indent="-191093" defTabSz="990564">
              <a:spcBef>
                <a:spcPts val="0"/>
              </a:spcBef>
              <a:spcAft>
                <a:spcPts val="1083"/>
              </a:spcAft>
              <a:buFont typeface="Verdana" panose="020B0604030504040204" pitchFamily="34" charset="0"/>
              <a:buChar char="−"/>
              <a:defRPr kumimoji="1" sz="1300" baseline="0">
                <a:latin typeface="+mn-lt"/>
                <a:cs typeface="+mn-cs"/>
              </a:defRPr>
            </a:lvl9pPr>
          </a:lstStyle>
          <a:p>
            <a:r>
              <a:rPr lang="ja-JP" altLang="en-US"/>
              <a:t>電子申請システム機能概要（案）</a:t>
            </a:r>
            <a:endParaRPr lang="en-US" altLang="ja-JP"/>
          </a:p>
        </p:txBody>
      </p:sp>
    </p:spTree>
    <p:extLst>
      <p:ext uri="{BB962C8B-B14F-4D97-AF65-F5344CB8AC3E}">
        <p14:creationId xmlns:p14="http://schemas.microsoft.com/office/powerpoint/2010/main" val="29793106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314C2B07-4293-DB22-E270-39EE92F698D6}"/>
              </a:ext>
            </a:extLst>
          </p:cNvPr>
          <p:cNvSpPr>
            <a:spLocks noGrp="1"/>
          </p:cNvSpPr>
          <p:nvPr>
            <p:ph type="ftr" sz="quarter" idx="10"/>
          </p:nvPr>
        </p:nvSpPr>
        <p:spPr/>
        <p:txBody>
          <a:bodyPr/>
          <a:lstStyle/>
          <a:p>
            <a:r>
              <a:rPr lang="en-GB" altLang="en-GB"/>
              <a:t>＜Confidential＞</a:t>
            </a:r>
          </a:p>
        </p:txBody>
      </p:sp>
      <p:sp>
        <p:nvSpPr>
          <p:cNvPr id="3" name="スライド番号プレースホルダー 2">
            <a:extLst>
              <a:ext uri="{FF2B5EF4-FFF2-40B4-BE49-F238E27FC236}">
                <a16:creationId xmlns:a16="http://schemas.microsoft.com/office/drawing/2014/main" id="{7E5AF763-1476-0903-AB19-976035BD608B}"/>
              </a:ext>
            </a:extLst>
          </p:cNvPr>
          <p:cNvSpPr>
            <a:spLocks noGrp="1"/>
          </p:cNvSpPr>
          <p:nvPr>
            <p:ph type="sldNum" sz="quarter" idx="11"/>
          </p:nvPr>
        </p:nvSpPr>
        <p:spPr/>
        <p:txBody>
          <a:bodyPr/>
          <a:lstStyle/>
          <a:p>
            <a:fld id="{AA5FCFE5-FE56-4EF1-80A8-07776887C2A1}" type="slidenum">
              <a:rPr lang="ja-JP" altLang="en-US" smtClean="0"/>
              <a:pPr/>
              <a:t>11</a:t>
            </a:fld>
            <a:endParaRPr lang="ja-JP" altLang="en-US"/>
          </a:p>
        </p:txBody>
      </p:sp>
      <p:sp>
        <p:nvSpPr>
          <p:cNvPr id="4" name="テキスト プレースホルダー 3">
            <a:extLst>
              <a:ext uri="{FF2B5EF4-FFF2-40B4-BE49-F238E27FC236}">
                <a16:creationId xmlns:a16="http://schemas.microsoft.com/office/drawing/2014/main" id="{ACBF172C-4B12-8DEB-6BE4-4665BDEBE79C}"/>
              </a:ext>
            </a:extLst>
          </p:cNvPr>
          <p:cNvSpPr>
            <a:spLocks noGrp="1"/>
          </p:cNvSpPr>
          <p:nvPr>
            <p:ph type="body" sz="quarter" idx="15"/>
          </p:nvPr>
        </p:nvSpPr>
        <p:spPr/>
        <p:txBody>
          <a:bodyPr/>
          <a:lstStyle/>
          <a:p>
            <a:r>
              <a:rPr lang="ja-JP" altLang="en-US"/>
              <a:t>電子申請システムの主な機能</a:t>
            </a:r>
            <a:endParaRPr kumimoji="1" lang="ja-JP" altLang="en-US"/>
          </a:p>
        </p:txBody>
      </p:sp>
      <p:sp>
        <p:nvSpPr>
          <p:cNvPr id="5" name="タイトル 4">
            <a:extLst>
              <a:ext uri="{FF2B5EF4-FFF2-40B4-BE49-F238E27FC236}">
                <a16:creationId xmlns:a16="http://schemas.microsoft.com/office/drawing/2014/main" id="{01C740AB-C2D4-5A54-7FF8-FCF14F42E470}"/>
              </a:ext>
            </a:extLst>
          </p:cNvPr>
          <p:cNvSpPr>
            <a:spLocks noGrp="1"/>
          </p:cNvSpPr>
          <p:nvPr>
            <p:ph type="title"/>
          </p:nvPr>
        </p:nvSpPr>
        <p:spPr/>
        <p:txBody>
          <a:bodyPr/>
          <a:lstStyle/>
          <a:p>
            <a:r>
              <a:rPr kumimoji="1" lang="ja-JP" altLang="en-US"/>
              <a:t>許可システムとのリアルタイム連携を前提に、以下のような機能を備えている電子申請システムの構築を検討している。</a:t>
            </a:r>
          </a:p>
        </p:txBody>
      </p:sp>
      <p:graphicFrame>
        <p:nvGraphicFramePr>
          <p:cNvPr id="16" name="表 15">
            <a:extLst>
              <a:ext uri="{FF2B5EF4-FFF2-40B4-BE49-F238E27FC236}">
                <a16:creationId xmlns:a16="http://schemas.microsoft.com/office/drawing/2014/main" id="{E191CBBB-CD97-CAB1-5034-DD63F72D043E}"/>
              </a:ext>
            </a:extLst>
          </p:cNvPr>
          <p:cNvGraphicFramePr>
            <a:graphicFrameLocks noGrp="1"/>
          </p:cNvGraphicFramePr>
          <p:nvPr>
            <p:extLst>
              <p:ext uri="{D42A27DB-BD31-4B8C-83A1-F6EECF244321}">
                <p14:modId xmlns:p14="http://schemas.microsoft.com/office/powerpoint/2010/main" val="2779175913"/>
              </p:ext>
            </p:extLst>
          </p:nvPr>
        </p:nvGraphicFramePr>
        <p:xfrm>
          <a:off x="415925" y="1608346"/>
          <a:ext cx="9072000" cy="4885913"/>
        </p:xfrm>
        <a:graphic>
          <a:graphicData uri="http://schemas.openxmlformats.org/drawingml/2006/table">
            <a:tbl>
              <a:tblPr firstRow="1" bandRow="1">
                <a:tableStyleId>{5C22544A-7EE6-4342-B048-85BDC9FD1C3A}</a:tableStyleId>
              </a:tblPr>
              <a:tblGrid>
                <a:gridCol w="2133546">
                  <a:extLst>
                    <a:ext uri="{9D8B030D-6E8A-4147-A177-3AD203B41FA5}">
                      <a16:colId xmlns:a16="http://schemas.microsoft.com/office/drawing/2014/main" val="2033993458"/>
                    </a:ext>
                  </a:extLst>
                </a:gridCol>
                <a:gridCol w="6938454">
                  <a:extLst>
                    <a:ext uri="{9D8B030D-6E8A-4147-A177-3AD203B41FA5}">
                      <a16:colId xmlns:a16="http://schemas.microsoft.com/office/drawing/2014/main" val="3022581605"/>
                    </a:ext>
                  </a:extLst>
                </a:gridCol>
              </a:tblGrid>
              <a:tr h="351373">
                <a:tc>
                  <a:txBody>
                    <a:bodyPr/>
                    <a:lstStyle/>
                    <a:p>
                      <a:pPr algn="ctr"/>
                      <a:r>
                        <a:rPr kumimoji="1" lang="ja-JP" altLang="en-US" sz="1200" b="1">
                          <a:solidFill>
                            <a:schemeClr val="bg1"/>
                          </a:solidFill>
                        </a:rPr>
                        <a:t>大分類</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53565A"/>
                    </a:solidFill>
                  </a:tcPr>
                </a:tc>
                <a:tc>
                  <a:txBody>
                    <a:bodyPr/>
                    <a:lstStyle/>
                    <a:p>
                      <a:pPr algn="ctr"/>
                      <a:r>
                        <a:rPr kumimoji="1" lang="ja-JP" altLang="en-US" sz="1200" b="1">
                          <a:solidFill>
                            <a:schemeClr val="bg1"/>
                          </a:solidFill>
                        </a:rPr>
                        <a:t>機能概要</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53565A"/>
                    </a:solidFill>
                  </a:tcPr>
                </a:tc>
                <a:extLst>
                  <a:ext uri="{0D108BD9-81ED-4DB2-BD59-A6C34878D82A}">
                    <a16:rowId xmlns:a16="http://schemas.microsoft.com/office/drawing/2014/main" val="3663362702"/>
                  </a:ext>
                </a:extLst>
              </a:tr>
              <a:tr h="1339293">
                <a:tc>
                  <a:txBody>
                    <a:bodyPr/>
                    <a:lstStyle/>
                    <a:p>
                      <a:r>
                        <a:rPr kumimoji="1" lang="ja-JP" altLang="en-US" sz="1200" b="1">
                          <a:solidFill>
                            <a:schemeClr val="tx1"/>
                          </a:solidFill>
                        </a:rPr>
                        <a:t>電子申請（申請者・事業者）</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171450" indent="-171450" algn="l" rtl="0" fontAlgn="ctr">
                        <a:buFont typeface="Arial" panose="020B0604020202020204" pitchFamily="34" charset="0"/>
                        <a:buChar char="•"/>
                      </a:pPr>
                      <a:r>
                        <a:rPr lang="ja-JP" altLang="en-US" sz="1200" b="0" u="none" strike="noStrike">
                          <a:solidFill>
                            <a:schemeClr val="tx1"/>
                          </a:solidFill>
                          <a:effectLst/>
                          <a:latin typeface="+mn-ea"/>
                          <a:ea typeface="+mn-ea"/>
                        </a:rPr>
                        <a:t>位置情報の登録ができること（地図を呼び出し、ピンを立てる、線を書く、範囲指定する等）</a:t>
                      </a:r>
                      <a:endParaRPr lang="en-US" altLang="ja-JP" sz="1200" b="0" u="none" strike="noStrike">
                        <a:solidFill>
                          <a:schemeClr val="tx1"/>
                        </a:solidFill>
                        <a:effectLst/>
                        <a:latin typeface="+mn-ea"/>
                        <a:ea typeface="+mn-ea"/>
                      </a:endParaRPr>
                    </a:p>
                    <a:p>
                      <a:pPr marL="171450" marR="0" lvl="0" indent="-171450" algn="l" defTabSz="990564" rtl="0" eaLnBrk="1" fontAlgn="ctr" latinLnBrk="0" hangingPunct="1">
                        <a:lnSpc>
                          <a:spcPct val="100000"/>
                        </a:lnSpc>
                        <a:spcBef>
                          <a:spcPts val="0"/>
                        </a:spcBef>
                        <a:spcAft>
                          <a:spcPts val="0"/>
                        </a:spcAft>
                        <a:buClrTx/>
                        <a:buSzTx/>
                        <a:buFont typeface="Arial" panose="020B0604020202020204" pitchFamily="34" charset="0"/>
                        <a:buChar char="•"/>
                        <a:tabLst/>
                        <a:defRPr/>
                      </a:pPr>
                      <a:r>
                        <a:rPr lang="ja-JP" altLang="en-US" sz="1200" b="0" u="none" strike="noStrike">
                          <a:solidFill>
                            <a:schemeClr val="tx1"/>
                          </a:solidFill>
                          <a:effectLst/>
                          <a:latin typeface="+mn-ea"/>
                          <a:ea typeface="+mn-ea"/>
                        </a:rPr>
                        <a:t>各種書類のダウンロードができること</a:t>
                      </a:r>
                      <a:endParaRPr lang="en-US" altLang="ja-JP" sz="1200" b="0" u="none" strike="noStrike">
                        <a:solidFill>
                          <a:schemeClr val="tx1"/>
                        </a:solidFill>
                        <a:effectLst/>
                        <a:latin typeface="+mn-ea"/>
                        <a:ea typeface="+mn-ea"/>
                      </a:endParaRPr>
                    </a:p>
                    <a:p>
                      <a:pPr marL="171450" indent="-171450" algn="l" rtl="0" fontAlgn="ctr">
                        <a:buFont typeface="Arial" panose="020B0604020202020204" pitchFamily="34" charset="0"/>
                        <a:buChar char="•"/>
                      </a:pPr>
                      <a:r>
                        <a:rPr lang="ja-JP" altLang="en-US" sz="1200" b="0" u="none" strike="noStrike">
                          <a:solidFill>
                            <a:schemeClr val="tx1"/>
                          </a:solidFill>
                          <a:effectLst/>
                          <a:latin typeface="+mn-ea"/>
                          <a:ea typeface="+mn-ea"/>
                        </a:rPr>
                        <a:t>履歴表示機能 </a:t>
                      </a:r>
                      <a:r>
                        <a:rPr lang="en-US" altLang="ja-JP" sz="1200" b="0" u="none" strike="noStrike">
                          <a:solidFill>
                            <a:schemeClr val="tx1"/>
                          </a:solidFill>
                          <a:effectLst/>
                          <a:latin typeface="+mn-ea"/>
                          <a:ea typeface="+mn-ea"/>
                        </a:rPr>
                        <a:t>/ </a:t>
                      </a:r>
                      <a:r>
                        <a:rPr lang="ja-JP" altLang="en-US" sz="1200" b="0" u="none" strike="noStrike">
                          <a:solidFill>
                            <a:schemeClr val="tx1"/>
                          </a:solidFill>
                          <a:effectLst/>
                          <a:latin typeface="+mn-ea"/>
                          <a:ea typeface="+mn-ea"/>
                        </a:rPr>
                        <a:t>過去の申請情報の表示できること</a:t>
                      </a:r>
                      <a:endParaRPr lang="en-US" altLang="ja-JP" sz="1200" b="0" u="none" strike="noStrike">
                        <a:solidFill>
                          <a:schemeClr val="tx1"/>
                        </a:solidFill>
                        <a:effectLst/>
                        <a:latin typeface="+mn-ea"/>
                        <a:ea typeface="+mn-ea"/>
                      </a:endParaRPr>
                    </a:p>
                    <a:p>
                      <a:pPr marL="171450" indent="-171450" algn="l" rtl="0" fontAlgn="ctr">
                        <a:buFont typeface="Arial" panose="020B0604020202020204" pitchFamily="34" charset="0"/>
                        <a:buChar char="•"/>
                      </a:pPr>
                      <a:r>
                        <a:rPr lang="ja-JP" altLang="en-US" sz="1200" b="0" i="0" u="none" strike="noStrike">
                          <a:solidFill>
                            <a:schemeClr val="tx1"/>
                          </a:solidFill>
                          <a:effectLst/>
                          <a:latin typeface="+mn-ea"/>
                          <a:ea typeface="+mn-ea"/>
                        </a:rPr>
                        <a:t>申請時、過去申請情報の再利用できること（流用だけでなく、案件を紐づけた追加申請も可能とすること）</a:t>
                      </a:r>
                      <a:endParaRPr lang="en-US" altLang="ja-JP" sz="1200" b="0" i="0" u="none" strike="noStrike">
                        <a:solidFill>
                          <a:schemeClr val="tx1"/>
                        </a:solidFill>
                        <a:effectLst/>
                        <a:latin typeface="+mn-ea"/>
                        <a:ea typeface="+mn-ea"/>
                      </a:endParaRPr>
                    </a:p>
                    <a:p>
                      <a:pPr marL="171450" indent="-171450" algn="l" rtl="0" fontAlgn="ctr">
                        <a:buFont typeface="Arial" panose="020B0604020202020204" pitchFamily="34" charset="0"/>
                        <a:buChar char="•"/>
                      </a:pPr>
                      <a:r>
                        <a:rPr lang="ja-JP" altLang="en-US" sz="1200" b="0" u="none" strike="noStrike">
                          <a:solidFill>
                            <a:schemeClr val="tx1"/>
                          </a:solidFill>
                          <a:effectLst/>
                          <a:latin typeface="+mn-ea"/>
                          <a:ea typeface="+mn-ea"/>
                        </a:rPr>
                        <a:t>補正・再申請ができること</a:t>
                      </a:r>
                      <a:endParaRPr lang="en-US" altLang="ja-JP" sz="1200" b="0" u="none" strike="noStrike">
                        <a:solidFill>
                          <a:schemeClr val="tx1"/>
                        </a:solidFill>
                        <a:effectLst/>
                        <a:latin typeface="+mn-ea"/>
                        <a:ea typeface="+mn-ea"/>
                      </a:endParaRPr>
                    </a:p>
                    <a:p>
                      <a:pPr marL="171450" marR="0" lvl="0" indent="-171450" algn="l" defTabSz="990564" rtl="0" eaLnBrk="1" fontAlgn="ctr" latinLnBrk="0" hangingPunct="1">
                        <a:lnSpc>
                          <a:spcPct val="100000"/>
                        </a:lnSpc>
                        <a:spcBef>
                          <a:spcPts val="0"/>
                        </a:spcBef>
                        <a:spcAft>
                          <a:spcPts val="0"/>
                        </a:spcAft>
                        <a:buClrTx/>
                        <a:buSzTx/>
                        <a:buFont typeface="Arial" panose="020B0604020202020204" pitchFamily="34" charset="0"/>
                        <a:buChar char="•"/>
                        <a:tabLst/>
                        <a:defRPr/>
                      </a:pPr>
                      <a:r>
                        <a:rPr lang="ja-JP" altLang="en-US" sz="1200" b="0" i="0" u="none" strike="noStrike">
                          <a:solidFill>
                            <a:schemeClr val="tx1"/>
                          </a:solidFill>
                          <a:effectLst/>
                          <a:latin typeface="+mn-ea"/>
                          <a:ea typeface="+mn-ea"/>
                        </a:rPr>
                        <a:t>申請者による職権補正の内容を確認、承認できること</a:t>
                      </a:r>
                      <a:endParaRPr lang="en-US" altLang="ja-JP" sz="1200" b="0" i="0" u="none" strike="noStrike">
                        <a:solidFill>
                          <a:schemeClr val="tx1"/>
                        </a:solidFill>
                        <a:effectLst/>
                        <a:latin typeface="+mn-ea"/>
                        <a:ea typeface="+mn-ea"/>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977650477"/>
                  </a:ext>
                </a:extLst>
              </a:tr>
              <a:tr h="576144">
                <a:tc>
                  <a:txBody>
                    <a:bodyPr/>
                    <a:lstStyle/>
                    <a:p>
                      <a:r>
                        <a:rPr kumimoji="1" lang="ja-JP" altLang="en-US" sz="1200" b="1">
                          <a:solidFill>
                            <a:schemeClr val="tx1"/>
                          </a:solidFill>
                        </a:rPr>
                        <a:t>電子申請（名古屋市職員）</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171450" marR="0" lvl="0" indent="-171450" algn="l" defTabSz="990564" rtl="0" eaLnBrk="1" fontAlgn="ctr" latinLnBrk="0" hangingPunct="1">
                        <a:lnSpc>
                          <a:spcPct val="100000"/>
                        </a:lnSpc>
                        <a:spcBef>
                          <a:spcPts val="0"/>
                        </a:spcBef>
                        <a:spcAft>
                          <a:spcPts val="0"/>
                        </a:spcAft>
                        <a:buClrTx/>
                        <a:buSzTx/>
                        <a:buFont typeface="Arial" panose="020B0604020202020204" pitchFamily="34" charset="0"/>
                        <a:buChar char="•"/>
                        <a:tabLst/>
                        <a:defRPr/>
                      </a:pPr>
                      <a:r>
                        <a:rPr lang="ja-JP" altLang="en-US" sz="1200" b="0" u="none" strike="noStrike">
                          <a:solidFill>
                            <a:schemeClr val="tx1"/>
                          </a:solidFill>
                          <a:effectLst/>
                          <a:latin typeface="+mn-ea"/>
                          <a:ea typeface="+mn-ea"/>
                        </a:rPr>
                        <a:t>申請フォームの作成ができること</a:t>
                      </a:r>
                      <a:endParaRPr lang="en-US" altLang="ja-JP" sz="1200" b="0" u="none" strike="noStrike">
                        <a:solidFill>
                          <a:schemeClr val="tx1"/>
                        </a:solidFill>
                        <a:effectLst/>
                        <a:latin typeface="+mn-ea"/>
                        <a:ea typeface="+mn-ea"/>
                      </a:endParaRPr>
                    </a:p>
                    <a:p>
                      <a:pPr marL="171450" marR="0" lvl="0" indent="-171450" algn="l" defTabSz="990564" rtl="0" eaLnBrk="1" fontAlgn="ctr" latinLnBrk="0" hangingPunct="1">
                        <a:lnSpc>
                          <a:spcPct val="100000"/>
                        </a:lnSpc>
                        <a:spcBef>
                          <a:spcPts val="0"/>
                        </a:spcBef>
                        <a:spcAft>
                          <a:spcPts val="0"/>
                        </a:spcAft>
                        <a:buClrTx/>
                        <a:buSzTx/>
                        <a:buFont typeface="Arial" panose="020B0604020202020204" pitchFamily="34" charset="0"/>
                        <a:buChar char="•"/>
                        <a:tabLst/>
                        <a:defRPr/>
                      </a:pPr>
                      <a:r>
                        <a:rPr lang="ja-JP" altLang="en-US" sz="1200" b="0" u="none" strike="noStrike">
                          <a:solidFill>
                            <a:schemeClr val="tx1"/>
                          </a:solidFill>
                          <a:effectLst/>
                          <a:latin typeface="+mn-ea"/>
                          <a:ea typeface="+mn-ea"/>
                        </a:rPr>
                        <a:t>市民、事業者からの申請受付ができること</a:t>
                      </a:r>
                      <a:endParaRPr lang="en-US" altLang="ja-JP" sz="1200" b="0" i="0" u="none" strike="noStrike">
                        <a:solidFill>
                          <a:schemeClr val="tx1"/>
                        </a:solidFill>
                        <a:effectLst/>
                        <a:latin typeface="+mn-ea"/>
                        <a:ea typeface="+mn-ea"/>
                      </a:endParaRPr>
                    </a:p>
                    <a:p>
                      <a:pPr marL="171450" marR="0" lvl="0" indent="-171450" algn="l" defTabSz="990564" rtl="0" eaLnBrk="1" fontAlgn="ctr" latinLnBrk="0" hangingPunct="1">
                        <a:lnSpc>
                          <a:spcPct val="100000"/>
                        </a:lnSpc>
                        <a:spcBef>
                          <a:spcPts val="0"/>
                        </a:spcBef>
                        <a:spcAft>
                          <a:spcPts val="0"/>
                        </a:spcAft>
                        <a:buClrTx/>
                        <a:buSzTx/>
                        <a:buFont typeface="Arial" panose="020B0604020202020204" pitchFamily="34" charset="0"/>
                        <a:buChar char="•"/>
                        <a:tabLst/>
                        <a:defRPr/>
                      </a:pPr>
                      <a:r>
                        <a:rPr lang="ja-JP" altLang="en-US" sz="1200" b="0" i="0" u="none" strike="noStrike">
                          <a:solidFill>
                            <a:schemeClr val="tx1"/>
                          </a:solidFill>
                          <a:effectLst/>
                          <a:latin typeface="+mn-ea"/>
                          <a:ea typeface="+mn-ea"/>
                        </a:rPr>
                        <a:t>差戻ができること</a:t>
                      </a:r>
                      <a:endParaRPr lang="en-US" altLang="ja-JP" sz="1200" b="0" i="0" u="none" strike="noStrike">
                        <a:solidFill>
                          <a:schemeClr val="tx1"/>
                        </a:solidFill>
                        <a:effectLst/>
                        <a:latin typeface="+mn-ea"/>
                        <a:ea typeface="+mn-ea"/>
                      </a:endParaRPr>
                    </a:p>
                    <a:p>
                      <a:pPr marL="171450" marR="0" lvl="0" indent="-171450" algn="l" defTabSz="990564" rtl="0" eaLnBrk="1" fontAlgn="ctr" latinLnBrk="0" hangingPunct="1">
                        <a:lnSpc>
                          <a:spcPct val="100000"/>
                        </a:lnSpc>
                        <a:spcBef>
                          <a:spcPts val="0"/>
                        </a:spcBef>
                        <a:spcAft>
                          <a:spcPts val="0"/>
                        </a:spcAft>
                        <a:buClrTx/>
                        <a:buSzTx/>
                        <a:buFont typeface="Arial" panose="020B0604020202020204" pitchFamily="34" charset="0"/>
                        <a:buChar char="•"/>
                        <a:tabLst/>
                        <a:defRPr/>
                      </a:pPr>
                      <a:r>
                        <a:rPr lang="ja-JP" altLang="en-US" sz="1200" b="0" i="0" u="none" strike="noStrike">
                          <a:solidFill>
                            <a:schemeClr val="tx1"/>
                          </a:solidFill>
                          <a:effectLst/>
                          <a:latin typeface="+mn-ea"/>
                          <a:ea typeface="+mn-ea"/>
                        </a:rPr>
                        <a:t>職権補正の通知ができること</a:t>
                      </a:r>
                      <a:endParaRPr lang="en-US" altLang="ja-JP" sz="1200" b="0" i="0" u="none" strike="noStrike">
                        <a:solidFill>
                          <a:schemeClr val="tx1"/>
                        </a:solidFill>
                        <a:effectLst/>
                        <a:latin typeface="+mn-ea"/>
                        <a:ea typeface="+mn-ea"/>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445778954"/>
                  </a:ext>
                </a:extLst>
              </a:tr>
              <a:tr h="686941">
                <a:tc>
                  <a:txBody>
                    <a:bodyPr/>
                    <a:lstStyle/>
                    <a:p>
                      <a:r>
                        <a:rPr kumimoji="1" lang="ja-JP" altLang="en-US" sz="1200" b="1">
                          <a:solidFill>
                            <a:schemeClr val="tx1"/>
                          </a:solidFill>
                        </a:rPr>
                        <a:t>ステータス管理</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171450" indent="-171450" algn="l" rtl="0" fontAlgn="ctr">
                        <a:buFont typeface="Arial" panose="020B0604020202020204" pitchFamily="34" charset="0"/>
                        <a:buChar char="•"/>
                      </a:pPr>
                      <a:r>
                        <a:rPr lang="ja-JP" altLang="en-US" sz="1200" b="0" u="none" strike="noStrike">
                          <a:solidFill>
                            <a:schemeClr val="tx1"/>
                          </a:solidFill>
                          <a:effectLst/>
                          <a:latin typeface="+mn-ea"/>
                          <a:ea typeface="+mn-ea"/>
                        </a:rPr>
                        <a:t>現在の申請状況を表示できること</a:t>
                      </a:r>
                      <a:endParaRPr lang="en-US" altLang="ja-JP" sz="1200" b="0" u="none" strike="noStrike">
                        <a:solidFill>
                          <a:schemeClr val="tx1"/>
                        </a:solidFill>
                        <a:effectLst/>
                        <a:latin typeface="+mn-ea"/>
                        <a:ea typeface="+mn-ea"/>
                      </a:endParaRPr>
                    </a:p>
                    <a:p>
                      <a:pPr marL="171450" indent="-171450" algn="l" rtl="0" fontAlgn="ctr">
                        <a:buFont typeface="Arial" panose="020B0604020202020204" pitchFamily="34" charset="0"/>
                        <a:buChar char="•"/>
                      </a:pPr>
                      <a:r>
                        <a:rPr lang="ja-JP" altLang="en-US" sz="1200" b="0" u="none" strike="noStrike">
                          <a:solidFill>
                            <a:schemeClr val="tx1"/>
                          </a:solidFill>
                          <a:effectLst/>
                          <a:latin typeface="+mn-ea"/>
                          <a:ea typeface="+mn-ea"/>
                        </a:rPr>
                        <a:t>未納管理、</a:t>
                      </a:r>
                      <a:r>
                        <a:rPr lang="ja-JP" altLang="en-US" sz="1200" b="0" i="0" u="none" strike="noStrike">
                          <a:solidFill>
                            <a:schemeClr val="tx1"/>
                          </a:solidFill>
                          <a:effectLst/>
                          <a:latin typeface="+mn-ea"/>
                          <a:ea typeface="+mn-ea"/>
                        </a:rPr>
                        <a:t>事前相談の予約情報が表示できること</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550954320"/>
                  </a:ext>
                </a:extLst>
              </a:tr>
              <a:tr h="568847">
                <a:tc>
                  <a:txBody>
                    <a:bodyPr/>
                    <a:lstStyle/>
                    <a:p>
                      <a:r>
                        <a:rPr kumimoji="1" lang="ja-JP" altLang="en-US" sz="1200" b="1">
                          <a:solidFill>
                            <a:schemeClr val="tx1"/>
                          </a:solidFill>
                        </a:rPr>
                        <a:t>電子申請書作成</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171450" indent="-171450">
                        <a:buFont typeface="Arial" panose="020B0604020202020204" pitchFamily="34" charset="0"/>
                        <a:buChar char="•"/>
                      </a:pPr>
                      <a:r>
                        <a:rPr kumimoji="1" lang="ja-JP" altLang="en-US" sz="1200">
                          <a:solidFill>
                            <a:schemeClr val="tx1"/>
                          </a:solidFill>
                        </a:rPr>
                        <a:t>申請者の申請情報から電子申請書を帳票として作成できること</a:t>
                      </a:r>
                      <a:endParaRPr kumimoji="1" lang="en-US" altLang="ja-JP" sz="1200">
                        <a:solidFill>
                          <a:schemeClr val="tx1"/>
                        </a:solidFill>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4006876074"/>
                  </a:ext>
                </a:extLst>
              </a:tr>
              <a:tr h="555947">
                <a:tc>
                  <a:txBody>
                    <a:bodyPr/>
                    <a:lstStyle/>
                    <a:p>
                      <a:r>
                        <a:rPr kumimoji="1" lang="ja-JP" altLang="en-US" sz="1200" b="1">
                          <a:solidFill>
                            <a:schemeClr val="tx1"/>
                          </a:solidFill>
                        </a:rPr>
                        <a:t>制御</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171450" indent="-171450">
                        <a:buFont typeface="Arial" panose="020B0604020202020204" pitchFamily="34" charset="0"/>
                        <a:buChar char="•"/>
                      </a:pPr>
                      <a:r>
                        <a:rPr lang="ja-JP" altLang="en-US" sz="1200" b="0" i="0" u="none" strike="noStrike">
                          <a:solidFill>
                            <a:schemeClr val="tx1"/>
                          </a:solidFill>
                          <a:effectLst/>
                          <a:latin typeface="+mn-ea"/>
                          <a:ea typeface="+mn-ea"/>
                        </a:rPr>
                        <a:t>申請期限（使用開始の</a:t>
                      </a:r>
                      <a:r>
                        <a:rPr lang="en-US" altLang="ja-JP" sz="1200" b="0" i="0" u="none" strike="noStrike">
                          <a:solidFill>
                            <a:schemeClr val="tx1"/>
                          </a:solidFill>
                          <a:effectLst/>
                          <a:latin typeface="+mn-ea"/>
                          <a:ea typeface="+mn-ea"/>
                        </a:rPr>
                        <a:t>10</a:t>
                      </a:r>
                      <a:r>
                        <a:rPr lang="ja-JP" altLang="en-US" sz="1200" b="0" i="0" u="none" strike="noStrike">
                          <a:solidFill>
                            <a:schemeClr val="tx1"/>
                          </a:solidFill>
                          <a:effectLst/>
                          <a:latin typeface="+mn-ea"/>
                          <a:ea typeface="+mn-ea"/>
                        </a:rPr>
                        <a:t>日前）超過の場合はにエラー表示ができること</a:t>
                      </a:r>
                      <a:endParaRPr kumimoji="1" lang="ja-JP" altLang="en-US" sz="1200">
                        <a:solidFill>
                          <a:schemeClr val="tx1"/>
                        </a:solidFill>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202439867"/>
                  </a:ext>
                </a:extLst>
              </a:tr>
              <a:tr h="560552">
                <a:tc>
                  <a:txBody>
                    <a:bodyPr/>
                    <a:lstStyle/>
                    <a:p>
                      <a:r>
                        <a:rPr kumimoji="1" lang="ja-JP" altLang="en-US" sz="1200" b="1">
                          <a:solidFill>
                            <a:schemeClr val="tx1"/>
                          </a:solidFill>
                        </a:rPr>
                        <a:t>連携</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171450" indent="-171450">
                        <a:buFont typeface="Arial" panose="020B0604020202020204" pitchFamily="34" charset="0"/>
                        <a:buChar char="•"/>
                      </a:pPr>
                      <a:r>
                        <a:rPr kumimoji="1" lang="ja-JP" altLang="en-US" sz="1200">
                          <a:solidFill>
                            <a:schemeClr val="tx1"/>
                          </a:solidFill>
                        </a:rPr>
                        <a:t>許可システムと</a:t>
                      </a:r>
                      <a:r>
                        <a:rPr kumimoji="1" lang="en-US" altLang="ja-JP" sz="1200">
                          <a:solidFill>
                            <a:schemeClr val="tx1"/>
                          </a:solidFill>
                        </a:rPr>
                        <a:t>API</a:t>
                      </a:r>
                      <a:r>
                        <a:rPr kumimoji="1" lang="ja-JP" altLang="en-US" sz="1200">
                          <a:solidFill>
                            <a:schemeClr val="tx1"/>
                          </a:solidFill>
                        </a:rPr>
                        <a:t>によるリアルタイム連携ができること</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595457432"/>
                  </a:ext>
                </a:extLst>
              </a:tr>
            </a:tbl>
          </a:graphicData>
        </a:graphic>
      </p:graphicFrame>
    </p:spTree>
    <p:extLst>
      <p:ext uri="{BB962C8B-B14F-4D97-AF65-F5344CB8AC3E}">
        <p14:creationId xmlns:p14="http://schemas.microsoft.com/office/powerpoint/2010/main" val="841391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18A6F7-DB32-75C9-0856-A71A6D13EFAC}"/>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CE0219E0-E8A1-B331-FDD4-08324CF1E050}"/>
              </a:ext>
            </a:extLst>
          </p:cNvPr>
          <p:cNvSpPr>
            <a:spLocks noGrp="1"/>
          </p:cNvSpPr>
          <p:nvPr>
            <p:ph type="body" sz="quarter" idx="10"/>
          </p:nvPr>
        </p:nvSpPr>
        <p:spPr>
          <a:xfrm>
            <a:off x="1029599" y="2232000"/>
            <a:ext cx="6969342" cy="432000"/>
          </a:xfrm>
        </p:spPr>
        <p:txBody>
          <a:bodyPr/>
          <a:lstStyle/>
          <a:p>
            <a:r>
              <a:rPr lang="ja-JP" altLang="en-US">
                <a:latin typeface="+mn-ea"/>
              </a:rPr>
              <a:t>共通プラットフォーム構想概要（案）</a:t>
            </a:r>
            <a:endParaRPr lang="en-US" altLang="ja-JP">
              <a:latin typeface="+mn-ea"/>
            </a:endParaRPr>
          </a:p>
        </p:txBody>
      </p:sp>
      <p:sp>
        <p:nvSpPr>
          <p:cNvPr id="2" name="スライド番号プレースホルダー 2">
            <a:extLst>
              <a:ext uri="{FF2B5EF4-FFF2-40B4-BE49-F238E27FC236}">
                <a16:creationId xmlns:a16="http://schemas.microsoft.com/office/drawing/2014/main" id="{CF1E62E7-3C5F-92E8-27EC-2546290D65C9}"/>
              </a:ext>
            </a:extLst>
          </p:cNvPr>
          <p:cNvSpPr txBox="1">
            <a:spLocks/>
          </p:cNvSpPr>
          <p:nvPr/>
        </p:nvSpPr>
        <p:spPr bwMode="gray">
          <a:xfrm>
            <a:off x="417600" y="6588000"/>
            <a:ext cx="180000" cy="169200"/>
          </a:xfrm>
          <a:prstGeom prst="rect">
            <a:avLst/>
          </a:prstGeom>
          <a:noFill/>
        </p:spPr>
        <p:txBody>
          <a:bodyPr vert="horz" wrap="square" lIns="0" tIns="0" rIns="0" bIns="0" rtlCol="0" anchor="t" anchorCtr="0">
            <a:noAutofit/>
          </a:bodyPr>
          <a:lstStyle>
            <a:lvl1pPr marL="0" marR="0" indent="0" algn="l" defTabSz="990564" rtl="0" eaLnBrk="1" fontAlgn="auto" latinLnBrk="0" hangingPunct="1">
              <a:lnSpc>
                <a:spcPct val="100000"/>
              </a:lnSpc>
              <a:spcBef>
                <a:spcPts val="0"/>
              </a:spcBef>
              <a:spcAft>
                <a:spcPts val="0"/>
              </a:spcAft>
              <a:buClrTx/>
              <a:buSzPct val="100000"/>
              <a:buFont typeface="Arial" panose="020B0604020202020204" pitchFamily="34" charset="0"/>
              <a:buNone/>
              <a:tabLst/>
              <a:defRPr kumimoji="1" sz="2800" b="1" kern="1200" baseline="0">
                <a:solidFill>
                  <a:schemeClr val="tx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a:lstStyle>
          <a:p>
            <a:fld id="{543A0986-838B-4D2A-A95C-8CB1738263FE}" type="slidenum">
              <a:rPr lang="ja-JP" altLang="en-US" sz="900" b="0" smtClean="0">
                <a:latin typeface="+mj-ea"/>
                <a:ea typeface="+mj-ea"/>
              </a:rPr>
              <a:pPr/>
              <a:t>2</a:t>
            </a:fld>
            <a:endParaRPr lang="ja-JP" altLang="en-US" sz="900" b="0">
              <a:latin typeface="+mj-ea"/>
              <a:ea typeface="+mj-ea"/>
            </a:endParaRPr>
          </a:p>
        </p:txBody>
      </p:sp>
      <p:sp>
        <p:nvSpPr>
          <p:cNvPr id="3" name="フッター プレースホルダー 3">
            <a:extLst>
              <a:ext uri="{FF2B5EF4-FFF2-40B4-BE49-F238E27FC236}">
                <a16:creationId xmlns:a16="http://schemas.microsoft.com/office/drawing/2014/main" id="{091C38C9-8D10-3AD8-2B23-FC9AE30BE3EE}"/>
              </a:ext>
            </a:extLst>
          </p:cNvPr>
          <p:cNvSpPr txBox="1">
            <a:spLocks/>
          </p:cNvSpPr>
          <p:nvPr/>
        </p:nvSpPr>
        <p:spPr bwMode="gray">
          <a:xfrm>
            <a:off x="705600" y="6588000"/>
            <a:ext cx="4068000" cy="169200"/>
          </a:xfrm>
          <a:prstGeom prst="rect">
            <a:avLst/>
          </a:prstGeom>
        </p:spPr>
        <p:txBody>
          <a:bodyPr vert="horz" wrap="none" lIns="0" tIns="0" rIns="0" bIns="0" rtlCol="0" anchor="b" anchorCtr="0"/>
          <a:lstStyle>
            <a:defPPr>
              <a:defRPr lang="en-US"/>
            </a:defPPr>
            <a:lvl1pPr algn="r" rtl="0" fontAlgn="base">
              <a:spcBef>
                <a:spcPct val="0"/>
              </a:spcBef>
              <a:spcAft>
                <a:spcPct val="0"/>
              </a:spcAft>
              <a:defRPr sz="900" kern="1200">
                <a:solidFill>
                  <a:schemeClr val="tx1"/>
                </a:solidFill>
                <a:latin typeface="+mn-lt"/>
                <a:ea typeface="+mn-ea"/>
                <a:cs typeface="+mn-cs"/>
                <a:sym typeface="+mn-lt"/>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a:lstStyle>
          <a:p>
            <a:pPr algn="l"/>
            <a:r>
              <a:rPr lang="en-GB" altLang="en-GB">
                <a:latin typeface="+mj-ea"/>
                <a:ea typeface="+mj-ea"/>
              </a:rPr>
              <a:t>＜Confidential＞</a:t>
            </a:r>
          </a:p>
        </p:txBody>
      </p:sp>
    </p:spTree>
    <p:extLst>
      <p:ext uri="{BB962C8B-B14F-4D97-AF65-F5344CB8AC3E}">
        <p14:creationId xmlns:p14="http://schemas.microsoft.com/office/powerpoint/2010/main" val="11288453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62C1DA-6A94-C9BD-8F26-7F7CB63CB449}"/>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4812F730-EFAD-07C4-9DF8-CED83DF3942B}"/>
              </a:ext>
            </a:extLst>
          </p:cNvPr>
          <p:cNvSpPr>
            <a:spLocks noGrp="1"/>
          </p:cNvSpPr>
          <p:nvPr>
            <p:ph type="body" sz="quarter" idx="10"/>
          </p:nvPr>
        </p:nvSpPr>
        <p:spPr>
          <a:xfrm>
            <a:off x="1029598" y="2232000"/>
            <a:ext cx="7845887" cy="432000"/>
          </a:xfrm>
        </p:spPr>
        <p:txBody>
          <a:bodyPr/>
          <a:lstStyle/>
          <a:p>
            <a:pPr marL="0" marR="0" indent="0" algn="l" rtl="0" eaLnBrk="1" fontAlgn="auto" latinLnBrk="0" hangingPunct="1">
              <a:buNone/>
            </a:pPr>
            <a:r>
              <a:rPr lang="ja-JP" altLang="en-US">
                <a:solidFill>
                  <a:srgbClr val="000000"/>
                </a:solidFill>
                <a:latin typeface="Yu Gothic UI" panose="020B0500000000000000" pitchFamily="50" charset="-128"/>
                <a:ea typeface="Yu Gothic UI" panose="020B0500000000000000" pitchFamily="50" charset="-128"/>
              </a:rPr>
              <a:t>各</a:t>
            </a:r>
            <a:r>
              <a:rPr kumimoji="1" lang="ja-JP" altLang="ja-JP" sz="2800" i="0" u="none" strike="noStrike" kern="1200">
                <a:solidFill>
                  <a:srgbClr val="000000"/>
                </a:solidFill>
                <a:effectLst/>
                <a:latin typeface="Yu Gothic UI" panose="020B0500000000000000" pitchFamily="50" charset="-128"/>
                <a:ea typeface="Yu Gothic UI" panose="020B0500000000000000" pitchFamily="50" charset="-128"/>
              </a:rPr>
              <a:t>システム概要</a:t>
            </a:r>
            <a:endParaRPr kumimoji="1" lang="en-US" altLang="ja-JP" sz="2800" i="0" u="none" strike="noStrike" kern="1200">
              <a:solidFill>
                <a:srgbClr val="000000"/>
              </a:solidFill>
              <a:effectLst/>
              <a:latin typeface="Yu Gothic UI" panose="020B0500000000000000" pitchFamily="50" charset="-128"/>
              <a:ea typeface="Yu Gothic UI" panose="020B0500000000000000" pitchFamily="50" charset="-128"/>
            </a:endParaRPr>
          </a:p>
        </p:txBody>
      </p:sp>
      <p:sp>
        <p:nvSpPr>
          <p:cNvPr id="4" name="フッター プレースホルダー 3">
            <a:extLst>
              <a:ext uri="{FF2B5EF4-FFF2-40B4-BE49-F238E27FC236}">
                <a16:creationId xmlns:a16="http://schemas.microsoft.com/office/drawing/2014/main" id="{EFE5062E-68B9-5B57-9D9F-3F012F9BE303}"/>
              </a:ext>
            </a:extLst>
          </p:cNvPr>
          <p:cNvSpPr>
            <a:spLocks noGrp="1"/>
          </p:cNvSpPr>
          <p:nvPr>
            <p:ph type="ftr" sz="quarter" idx="12"/>
          </p:nvPr>
        </p:nvSpPr>
        <p:spPr/>
        <p:txBody>
          <a:bodyPr/>
          <a:lstStyle/>
          <a:p>
            <a:r>
              <a:rPr lang="en-GB" altLang="en-GB"/>
              <a:t>＜Confidential＞</a:t>
            </a:r>
          </a:p>
        </p:txBody>
      </p:sp>
      <p:sp>
        <p:nvSpPr>
          <p:cNvPr id="5" name="スライド番号プレースホルダー 4">
            <a:extLst>
              <a:ext uri="{FF2B5EF4-FFF2-40B4-BE49-F238E27FC236}">
                <a16:creationId xmlns:a16="http://schemas.microsoft.com/office/drawing/2014/main" id="{C3BC13AB-52E7-102B-F894-B9DBA8D5C3F8}"/>
              </a:ext>
            </a:extLst>
          </p:cNvPr>
          <p:cNvSpPr>
            <a:spLocks noGrp="1"/>
          </p:cNvSpPr>
          <p:nvPr>
            <p:ph type="sldNum" sz="quarter" idx="11"/>
          </p:nvPr>
        </p:nvSpPr>
        <p:spPr/>
        <p:txBody>
          <a:bodyPr/>
          <a:lstStyle/>
          <a:p>
            <a:fld id="{AA5FCFE5-FE56-4EF1-80A8-07776887C2A1}" type="slidenum">
              <a:rPr lang="ja-JP" altLang="en-US" smtClean="0"/>
              <a:pPr/>
              <a:t>3</a:t>
            </a:fld>
            <a:endParaRPr lang="ja-JP" altLang="en-US"/>
          </a:p>
        </p:txBody>
      </p:sp>
    </p:spTree>
    <p:extLst>
      <p:ext uri="{BB962C8B-B14F-4D97-AF65-F5344CB8AC3E}">
        <p14:creationId xmlns:p14="http://schemas.microsoft.com/office/powerpoint/2010/main" val="4105983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096B20FE-CAF2-B88B-011E-D2E6291AE1AB}"/>
              </a:ext>
            </a:extLst>
          </p:cNvPr>
          <p:cNvSpPr>
            <a:spLocks noGrp="1"/>
          </p:cNvSpPr>
          <p:nvPr>
            <p:ph type="sldNum" sz="quarter" idx="10"/>
          </p:nvPr>
        </p:nvSpPr>
        <p:spPr/>
        <p:txBody>
          <a:bodyPr/>
          <a:lstStyle/>
          <a:p>
            <a:fld id="{543A0986-838B-4D2A-A95C-8CB1738263FE}" type="slidenum">
              <a:rPr lang="ja-JP" altLang="en-US" smtClean="0"/>
              <a:pPr/>
              <a:t>4</a:t>
            </a:fld>
            <a:endParaRPr lang="ja-JP" altLang="en-US"/>
          </a:p>
        </p:txBody>
      </p:sp>
      <p:sp>
        <p:nvSpPr>
          <p:cNvPr id="4" name="フッター プレースホルダー 3">
            <a:extLst>
              <a:ext uri="{FF2B5EF4-FFF2-40B4-BE49-F238E27FC236}">
                <a16:creationId xmlns:a16="http://schemas.microsoft.com/office/drawing/2014/main" id="{5470031F-D201-2AE9-3D67-A0859A5B5EA5}"/>
              </a:ext>
            </a:extLst>
          </p:cNvPr>
          <p:cNvSpPr>
            <a:spLocks noGrp="1"/>
          </p:cNvSpPr>
          <p:nvPr>
            <p:ph type="ftr" sz="quarter" idx="11"/>
          </p:nvPr>
        </p:nvSpPr>
        <p:spPr/>
        <p:txBody>
          <a:bodyPr/>
          <a:lstStyle/>
          <a:p>
            <a:r>
              <a:rPr lang="en-GB" altLang="en-GB"/>
              <a:t>＜Confidential＞</a:t>
            </a:r>
          </a:p>
        </p:txBody>
      </p:sp>
      <p:sp>
        <p:nvSpPr>
          <p:cNvPr id="5" name="テキスト プレースホルダー 4">
            <a:extLst>
              <a:ext uri="{FF2B5EF4-FFF2-40B4-BE49-F238E27FC236}">
                <a16:creationId xmlns:a16="http://schemas.microsoft.com/office/drawing/2014/main" id="{22BB9C85-7A41-D86A-750D-65B496F2366F}"/>
              </a:ext>
            </a:extLst>
          </p:cNvPr>
          <p:cNvSpPr>
            <a:spLocks noGrp="1"/>
          </p:cNvSpPr>
          <p:nvPr>
            <p:ph type="body" sz="quarter" idx="15"/>
          </p:nvPr>
        </p:nvSpPr>
        <p:spPr/>
        <p:txBody>
          <a:bodyPr/>
          <a:lstStyle/>
          <a:p>
            <a:r>
              <a:rPr lang="ja-JP" altLang="en-US"/>
              <a:t>ベンダーヒアリングの範囲</a:t>
            </a:r>
            <a:endParaRPr kumimoji="1" lang="ja-JP" altLang="en-US"/>
          </a:p>
        </p:txBody>
      </p:sp>
      <p:sp>
        <p:nvSpPr>
          <p:cNvPr id="6" name="タイトル 5">
            <a:extLst>
              <a:ext uri="{FF2B5EF4-FFF2-40B4-BE49-F238E27FC236}">
                <a16:creationId xmlns:a16="http://schemas.microsoft.com/office/drawing/2014/main" id="{745F8907-B696-4075-2CF9-31BE1539AEFD}"/>
              </a:ext>
            </a:extLst>
          </p:cNvPr>
          <p:cNvSpPr>
            <a:spLocks noGrp="1"/>
          </p:cNvSpPr>
          <p:nvPr>
            <p:ph type="title"/>
          </p:nvPr>
        </p:nvSpPr>
        <p:spPr>
          <a:xfrm>
            <a:off x="417000" y="171687"/>
            <a:ext cx="9072000" cy="615600"/>
          </a:xfrm>
        </p:spPr>
        <p:txBody>
          <a:bodyPr anchor="t"/>
          <a:lstStyle/>
          <a:p>
            <a:r>
              <a:rPr kumimoji="1" lang="ja-JP" altLang="en-US" dirty="0"/>
              <a:t>当局では共通プラットフォーム構想として、以下のとおり①～⑤およびその他の既存システムとの連携等について実現方法等を検討しています。</a:t>
            </a:r>
          </a:p>
        </p:txBody>
      </p:sp>
      <p:sp>
        <p:nvSpPr>
          <p:cNvPr id="18" name="正方形/長方形 17">
            <a:extLst>
              <a:ext uri="{FF2B5EF4-FFF2-40B4-BE49-F238E27FC236}">
                <a16:creationId xmlns:a16="http://schemas.microsoft.com/office/drawing/2014/main" id="{771F5CA5-7D75-1BE0-08EA-539022FA4CA8}"/>
              </a:ext>
            </a:extLst>
          </p:cNvPr>
          <p:cNvSpPr/>
          <p:nvPr/>
        </p:nvSpPr>
        <p:spPr bwMode="gray">
          <a:xfrm>
            <a:off x="7023317" y="1078344"/>
            <a:ext cx="1310326" cy="468000"/>
          </a:xfrm>
          <a:prstGeom prst="rect">
            <a:avLst/>
          </a:prstGeom>
          <a:solidFill>
            <a:srgbClr val="BBBCBC"/>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既存システム</a:t>
            </a:r>
          </a:p>
        </p:txBody>
      </p:sp>
      <p:sp>
        <p:nvSpPr>
          <p:cNvPr id="19" name="正方形/長方形 18">
            <a:extLst>
              <a:ext uri="{FF2B5EF4-FFF2-40B4-BE49-F238E27FC236}">
                <a16:creationId xmlns:a16="http://schemas.microsoft.com/office/drawing/2014/main" id="{E6A8D7C3-77E3-F759-82A5-BE55E38C6103}"/>
              </a:ext>
            </a:extLst>
          </p:cNvPr>
          <p:cNvSpPr/>
          <p:nvPr/>
        </p:nvSpPr>
        <p:spPr bwMode="gray">
          <a:xfrm>
            <a:off x="5625252" y="1078344"/>
            <a:ext cx="1310326" cy="468000"/>
          </a:xfrm>
          <a:prstGeom prst="rect">
            <a:avLst/>
          </a:prstGeom>
          <a:solidFill>
            <a:schemeClr val="accent1">
              <a:lumMod val="40000"/>
              <a:lumOff val="60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n-lt"/>
                <a:cs typeface="+mn-cs"/>
              </a:rPr>
              <a:t>個別システム</a:t>
            </a:r>
            <a:endParaRPr kumimoji="1" lang="en-US" altLang="ja-JP" sz="1200">
              <a:solidFill>
                <a:prstClr val="black"/>
              </a:solidFill>
              <a:latin typeface="+mn-lt"/>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n-lt"/>
                <a:cs typeface="+mn-cs"/>
              </a:rPr>
              <a:t>で新規構築</a:t>
            </a: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22" name="正方形/長方形 21">
            <a:extLst>
              <a:ext uri="{FF2B5EF4-FFF2-40B4-BE49-F238E27FC236}">
                <a16:creationId xmlns:a16="http://schemas.microsoft.com/office/drawing/2014/main" id="{B4909BC5-F630-606A-E1F1-61036DFF6F9B}"/>
              </a:ext>
            </a:extLst>
          </p:cNvPr>
          <p:cNvSpPr/>
          <p:nvPr/>
        </p:nvSpPr>
        <p:spPr bwMode="gray">
          <a:xfrm>
            <a:off x="4201836" y="1078344"/>
            <a:ext cx="1310326" cy="468000"/>
          </a:xfrm>
          <a:prstGeom prst="rect">
            <a:avLst/>
          </a:prstGeom>
          <a:solidFill>
            <a:schemeClr val="accent6">
              <a:lumMod val="20000"/>
              <a:lumOff val="80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プラットフォーム</a:t>
            </a:r>
            <a:endParaRPr kumimoji="1" lang="en-US" altLang="ja-JP" sz="1200" b="0" i="0" u="none" strike="noStrike" kern="1200" cap="none" spc="0" normalizeH="0" baseline="0" noProof="0">
              <a:ln>
                <a:noFill/>
              </a:ln>
              <a:solidFill>
                <a:prstClr val="black"/>
              </a:solidFill>
              <a:effectLst/>
              <a:uLnTx/>
              <a:uFillTx/>
              <a:latin typeface="+mn-lt"/>
              <a:ea typeface="+mn-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n-lt"/>
                <a:cs typeface="+mn-cs"/>
              </a:rPr>
              <a:t>で構築</a:t>
            </a:r>
            <a:r>
              <a:rPr kumimoji="1" lang="en-US" altLang="ja-JP" sz="1200">
                <a:solidFill>
                  <a:prstClr val="black"/>
                </a:solidFill>
                <a:latin typeface="+mn-lt"/>
                <a:cs typeface="+mn-cs"/>
              </a:rPr>
              <a:t>※1</a:t>
            </a: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7" name="正方形/長方形 6">
            <a:extLst>
              <a:ext uri="{FF2B5EF4-FFF2-40B4-BE49-F238E27FC236}">
                <a16:creationId xmlns:a16="http://schemas.microsoft.com/office/drawing/2014/main" id="{FFFE472B-D0D0-54BA-5E93-4432A80C6026}"/>
              </a:ext>
            </a:extLst>
          </p:cNvPr>
          <p:cNvSpPr/>
          <p:nvPr/>
        </p:nvSpPr>
        <p:spPr bwMode="gray">
          <a:xfrm>
            <a:off x="952498" y="1729284"/>
            <a:ext cx="8117360" cy="615600"/>
          </a:xfrm>
          <a:prstGeom prst="rect">
            <a:avLst/>
          </a:prstGeom>
          <a:solidFill>
            <a:schemeClr val="accent6">
              <a:lumMod val="20000"/>
              <a:lumOff val="80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prstClr val="black"/>
                </a:solidFill>
              </a:rPr>
              <a:t>市民・事業者ポータル</a:t>
            </a:r>
            <a:endParaRPr kumimoji="1" lang="en-US" altLang="ja-JP" sz="1200">
              <a:solidFill>
                <a:prstClr val="black"/>
              </a:solidFill>
            </a:endParaRPr>
          </a:p>
          <a:p>
            <a:pPr algn="ctr" defTabSz="990564" fontAlgn="auto">
              <a:spcBef>
                <a:spcPts val="0"/>
              </a:spcBef>
              <a:spcAft>
                <a:spcPts val="0"/>
              </a:spcAft>
              <a:buSzPct val="100000"/>
            </a:pPr>
            <a:r>
              <a:rPr kumimoji="1" lang="ja-JP" altLang="en-US" sz="1200">
                <a:solidFill>
                  <a:prstClr val="black"/>
                </a:solidFill>
              </a:rPr>
              <a:t>（ワークフロー、ステータス管理）</a:t>
            </a:r>
          </a:p>
        </p:txBody>
      </p:sp>
      <p:sp>
        <p:nvSpPr>
          <p:cNvPr id="8" name="正方形/長方形 7">
            <a:extLst>
              <a:ext uri="{FF2B5EF4-FFF2-40B4-BE49-F238E27FC236}">
                <a16:creationId xmlns:a16="http://schemas.microsoft.com/office/drawing/2014/main" id="{7EB14636-07F5-70D3-BFB4-46118F049B73}"/>
              </a:ext>
            </a:extLst>
          </p:cNvPr>
          <p:cNvSpPr/>
          <p:nvPr/>
        </p:nvSpPr>
        <p:spPr bwMode="gray">
          <a:xfrm>
            <a:off x="952498" y="4954403"/>
            <a:ext cx="8117360" cy="615600"/>
          </a:xfrm>
          <a:prstGeom prst="rect">
            <a:avLst/>
          </a:prstGeom>
          <a:solidFill>
            <a:schemeClr val="accent6">
              <a:lumMod val="20000"/>
              <a:lumOff val="80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prstClr val="black"/>
                </a:solidFill>
              </a:rPr>
              <a:t>職員ポータル</a:t>
            </a:r>
            <a:endParaRPr kumimoji="1" lang="en-US" altLang="ja-JP" sz="1200">
              <a:solidFill>
                <a:prstClr val="black"/>
              </a:solidFill>
            </a:endParaRPr>
          </a:p>
          <a:p>
            <a:pPr algn="ctr" defTabSz="990564" fontAlgn="auto">
              <a:spcBef>
                <a:spcPts val="0"/>
              </a:spcBef>
              <a:spcAft>
                <a:spcPts val="0"/>
              </a:spcAft>
              <a:buSzPct val="100000"/>
            </a:pPr>
            <a:r>
              <a:rPr kumimoji="1" lang="ja-JP" altLang="en-US" sz="1200">
                <a:solidFill>
                  <a:prstClr val="black"/>
                </a:solidFill>
              </a:rPr>
              <a:t>（単価・規約、主要システムのリンク集）</a:t>
            </a:r>
          </a:p>
        </p:txBody>
      </p:sp>
      <p:sp>
        <p:nvSpPr>
          <p:cNvPr id="9" name="正方形/長方形 8">
            <a:extLst>
              <a:ext uri="{FF2B5EF4-FFF2-40B4-BE49-F238E27FC236}">
                <a16:creationId xmlns:a16="http://schemas.microsoft.com/office/drawing/2014/main" id="{A7CEE712-84E5-0E43-6A47-056B0AEBCB39}"/>
              </a:ext>
            </a:extLst>
          </p:cNvPr>
          <p:cNvSpPr/>
          <p:nvPr/>
        </p:nvSpPr>
        <p:spPr bwMode="gray">
          <a:xfrm>
            <a:off x="952499" y="2642084"/>
            <a:ext cx="938083" cy="2028114"/>
          </a:xfrm>
          <a:prstGeom prst="rect">
            <a:avLst/>
          </a:prstGeom>
          <a:solidFill>
            <a:schemeClr val="accent6">
              <a:lumMod val="20000"/>
              <a:lumOff val="80000"/>
            </a:schemeClr>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endParaRPr kumimoji="1" lang="en-US" altLang="ja-JP" sz="1200" dirty="0">
              <a:solidFill>
                <a:prstClr val="black"/>
              </a:solidFill>
              <a:latin typeface="+mn-lt"/>
              <a:cs typeface="+mn-cs"/>
            </a:endParaRPr>
          </a:p>
          <a:p>
            <a:pPr algn="ctr" defTabSz="990564" fontAlgn="auto">
              <a:spcBef>
                <a:spcPts val="0"/>
              </a:spcBef>
              <a:spcAft>
                <a:spcPts val="0"/>
              </a:spcAft>
              <a:buSzPct val="100000"/>
            </a:pPr>
            <a:r>
              <a:rPr kumimoji="1" lang="ja-JP" altLang="en-US" sz="1200" dirty="0">
                <a:solidFill>
                  <a:prstClr val="black"/>
                </a:solidFill>
                <a:latin typeface="+mn-lt"/>
                <a:cs typeface="+mn-cs"/>
              </a:rPr>
              <a:t>許可システム</a:t>
            </a:r>
            <a:endParaRPr kumimoji="1" lang="en-US" altLang="ja-JP" sz="1200" dirty="0">
              <a:solidFill>
                <a:prstClr val="black"/>
              </a:solidFill>
              <a:latin typeface="+mn-lt"/>
              <a:cs typeface="+mn-cs"/>
            </a:endParaRPr>
          </a:p>
          <a:p>
            <a:pPr algn="ctr" defTabSz="990564" fontAlgn="auto">
              <a:spcBef>
                <a:spcPts val="0"/>
              </a:spcBef>
              <a:spcAft>
                <a:spcPts val="0"/>
              </a:spcAft>
              <a:buSzPct val="100000"/>
            </a:pPr>
            <a:r>
              <a:rPr kumimoji="1" lang="en-US" altLang="ja-JP" sz="1200" dirty="0">
                <a:solidFill>
                  <a:prstClr val="black"/>
                </a:solidFill>
                <a:latin typeface="+mn-lt"/>
                <a:cs typeface="+mn-cs"/>
              </a:rPr>
              <a:t>(</a:t>
            </a:r>
            <a:r>
              <a:rPr kumimoji="1" lang="ja-JP" altLang="en-US" sz="1200" dirty="0">
                <a:solidFill>
                  <a:prstClr val="black"/>
                </a:solidFill>
                <a:latin typeface="+mn-lt"/>
                <a:cs typeface="+mn-cs"/>
              </a:rPr>
              <a:t>行政手続</a:t>
            </a:r>
            <a:r>
              <a:rPr kumimoji="1" lang="en-US" altLang="ja-JP" sz="1200" dirty="0">
                <a:solidFill>
                  <a:prstClr val="black"/>
                </a:solidFill>
                <a:latin typeface="+mn-lt"/>
                <a:cs typeface="+mn-cs"/>
              </a:rPr>
              <a:t>)</a:t>
            </a:r>
            <a:r>
              <a:rPr kumimoji="1" lang="en-US" altLang="ja-JP" sz="1200" baseline="30000" dirty="0">
                <a:solidFill>
                  <a:prstClr val="black"/>
                </a:solidFill>
                <a:latin typeface="+mn-lt"/>
                <a:cs typeface="+mn-cs"/>
              </a:rPr>
              <a:t>※</a:t>
            </a:r>
            <a:r>
              <a:rPr kumimoji="1" lang="ja-JP" altLang="en-US" sz="1200" baseline="30000" dirty="0">
                <a:solidFill>
                  <a:prstClr val="black"/>
                </a:solidFill>
                <a:latin typeface="+mn-lt"/>
                <a:cs typeface="+mn-cs"/>
              </a:rPr>
              <a:t>２</a:t>
            </a:r>
            <a:endParaRPr kumimoji="1" lang="en-US" altLang="ja-JP" sz="1200" baseline="30000" dirty="0">
              <a:solidFill>
                <a:prstClr val="black"/>
              </a:solidFill>
              <a:latin typeface="+mn-lt"/>
              <a:cs typeface="+mn-cs"/>
            </a:endParaRPr>
          </a:p>
          <a:p>
            <a:pPr algn="ctr" defTabSz="990564" fontAlgn="auto">
              <a:spcBef>
                <a:spcPts val="0"/>
              </a:spcBef>
              <a:spcAft>
                <a:spcPts val="0"/>
              </a:spcAft>
              <a:buSzPct val="100000"/>
            </a:pPr>
            <a:endParaRPr kumimoji="1" lang="en-US" altLang="ja-JP" sz="1200" dirty="0">
              <a:solidFill>
                <a:prstClr val="black"/>
              </a:solidFill>
              <a:latin typeface="+mn-lt"/>
              <a:cs typeface="+mn-cs"/>
            </a:endParaRPr>
          </a:p>
        </p:txBody>
      </p:sp>
      <p:sp>
        <p:nvSpPr>
          <p:cNvPr id="10" name="正方形/長方形 9">
            <a:extLst>
              <a:ext uri="{FF2B5EF4-FFF2-40B4-BE49-F238E27FC236}">
                <a16:creationId xmlns:a16="http://schemas.microsoft.com/office/drawing/2014/main" id="{F83CEA98-7B26-1B1A-C97D-57B42C58CD8B}"/>
              </a:ext>
            </a:extLst>
          </p:cNvPr>
          <p:cNvSpPr/>
          <p:nvPr/>
        </p:nvSpPr>
        <p:spPr bwMode="gray">
          <a:xfrm>
            <a:off x="1973631" y="2642555"/>
            <a:ext cx="938083" cy="2028114"/>
          </a:xfrm>
          <a:prstGeom prst="rect">
            <a:avLst/>
          </a:prstGeom>
          <a:solidFill>
            <a:schemeClr val="accent6">
              <a:lumMod val="20000"/>
              <a:lumOff val="80000"/>
            </a:schemeClr>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latin typeface="+mn-lt"/>
                <a:cs typeface="+mn-cs"/>
              </a:rPr>
              <a:t>団体管理</a:t>
            </a:r>
            <a:endParaRPr kumimoji="1" lang="en-US" altLang="ja-JP" sz="1200">
              <a:latin typeface="+mn-lt"/>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latin typeface="+mn-lt"/>
                <a:cs typeface="+mn-cs"/>
              </a:rPr>
              <a:t>システム</a:t>
            </a:r>
            <a:endParaRPr kumimoji="1" lang="en-US" altLang="ja-JP" sz="1200">
              <a:latin typeface="+mn-lt"/>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0" i="0" u="none" strike="noStrike" kern="1200" cap="none" spc="0" normalizeH="0" baseline="0" noProof="0">
                <a:ln>
                  <a:noFill/>
                </a:ln>
                <a:effectLst/>
                <a:uLnTx/>
                <a:uFillTx/>
                <a:latin typeface="+mn-lt"/>
                <a:ea typeface="+mn-ea"/>
                <a:cs typeface="+mn-cs"/>
              </a:rPr>
              <a:t>(</a:t>
            </a:r>
            <a:r>
              <a:rPr kumimoji="1" lang="ja-JP" altLang="en-US" sz="1200" b="0" i="0" u="none" strike="noStrike" kern="1200" cap="none" spc="0" normalizeH="0" baseline="0" noProof="0">
                <a:ln>
                  <a:noFill/>
                </a:ln>
                <a:effectLst/>
                <a:uLnTx/>
                <a:uFillTx/>
                <a:latin typeface="+mn-lt"/>
                <a:ea typeface="+mn-ea"/>
                <a:cs typeface="+mn-cs"/>
              </a:rPr>
              <a:t>団体手続</a:t>
            </a:r>
            <a:r>
              <a:rPr kumimoji="1" lang="en-US" altLang="ja-JP" sz="1200" b="0" i="0" u="none" strike="noStrike" kern="1200" cap="none" spc="0" normalizeH="0" baseline="0" noProof="0">
                <a:ln>
                  <a:noFill/>
                </a:ln>
                <a:effectLst/>
                <a:uLnTx/>
                <a:uFillTx/>
                <a:latin typeface="+mn-lt"/>
                <a:ea typeface="+mn-ea"/>
                <a:cs typeface="+mn-cs"/>
              </a:rPr>
              <a:t>)</a:t>
            </a:r>
          </a:p>
        </p:txBody>
      </p:sp>
      <p:sp>
        <p:nvSpPr>
          <p:cNvPr id="11" name="正方形/長方形 10">
            <a:extLst>
              <a:ext uri="{FF2B5EF4-FFF2-40B4-BE49-F238E27FC236}">
                <a16:creationId xmlns:a16="http://schemas.microsoft.com/office/drawing/2014/main" id="{73474260-897F-935A-AAF2-6C40713A895B}"/>
              </a:ext>
            </a:extLst>
          </p:cNvPr>
          <p:cNvSpPr/>
          <p:nvPr/>
        </p:nvSpPr>
        <p:spPr bwMode="gray">
          <a:xfrm>
            <a:off x="4029331" y="2636250"/>
            <a:ext cx="938083" cy="2028114"/>
          </a:xfrm>
          <a:prstGeom prst="rect">
            <a:avLst/>
          </a:prstGeom>
          <a:solidFill>
            <a:schemeClr val="accent6">
              <a:lumMod val="60000"/>
              <a:lumOff val="40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prstClr val="black"/>
                </a:solidFill>
                <a:latin typeface="+mn-lt"/>
                <a:cs typeface="+mn-cs"/>
              </a:rPr>
              <a:t>新規</a:t>
            </a:r>
            <a:endParaRPr kumimoji="1" lang="en-US" altLang="ja-JP" sz="1200">
              <a:solidFill>
                <a:prstClr val="black"/>
              </a:solidFill>
              <a:latin typeface="+mn-lt"/>
              <a:cs typeface="+mn-cs"/>
            </a:endParaRPr>
          </a:p>
          <a:p>
            <a:pPr algn="ctr" defTabSz="990564" fontAlgn="auto">
              <a:spcBef>
                <a:spcPts val="0"/>
              </a:spcBef>
              <a:spcAft>
                <a:spcPts val="0"/>
              </a:spcAft>
              <a:buSzPct val="100000"/>
            </a:pPr>
            <a:r>
              <a:rPr kumimoji="1" lang="ja-JP" altLang="en-US" sz="1200">
                <a:solidFill>
                  <a:prstClr val="black"/>
                </a:solidFill>
                <a:latin typeface="+mn-lt"/>
                <a:cs typeface="+mn-cs"/>
              </a:rPr>
              <a:t>ワークフロー</a:t>
            </a:r>
            <a:endParaRPr kumimoji="1" lang="ja-JP" altLang="en-US" sz="1200" strike="sngStrike">
              <a:solidFill>
                <a:srgbClr val="FF0000"/>
              </a:solidFill>
              <a:latin typeface="+mn-lt"/>
              <a:cs typeface="+mn-cs"/>
            </a:endParaRPr>
          </a:p>
        </p:txBody>
      </p:sp>
      <p:sp>
        <p:nvSpPr>
          <p:cNvPr id="12" name="正方形/長方形 11">
            <a:extLst>
              <a:ext uri="{FF2B5EF4-FFF2-40B4-BE49-F238E27FC236}">
                <a16:creationId xmlns:a16="http://schemas.microsoft.com/office/drawing/2014/main" id="{CF106737-260C-533A-2692-2F25C37A1CA6}"/>
              </a:ext>
            </a:extLst>
          </p:cNvPr>
          <p:cNvSpPr/>
          <p:nvPr/>
        </p:nvSpPr>
        <p:spPr bwMode="gray">
          <a:xfrm>
            <a:off x="5054943" y="2642084"/>
            <a:ext cx="938083" cy="2028114"/>
          </a:xfrm>
          <a:prstGeom prst="rect">
            <a:avLst/>
          </a:prstGeom>
          <a:solidFill>
            <a:schemeClr val="accent1">
              <a:lumMod val="40000"/>
              <a:lumOff val="60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統合</a:t>
            </a:r>
            <a:endParaRPr kumimoji="1" lang="en-US" altLang="ja-JP" sz="1200" b="0" i="0" u="none" strike="noStrike" kern="1200" cap="none" spc="0" normalizeH="0" baseline="0" noProof="0">
              <a:ln>
                <a:noFill/>
              </a:ln>
              <a:solidFill>
                <a:prstClr val="black"/>
              </a:solidFill>
              <a:effectLst/>
              <a:uLnTx/>
              <a:uFillTx/>
              <a:latin typeface="+mn-lt"/>
              <a:ea typeface="+mn-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a:solidFill>
                  <a:prstClr val="black"/>
                </a:solidFill>
                <a:latin typeface="+mn-lt"/>
                <a:cs typeface="+mn-cs"/>
              </a:rPr>
              <a:t>GIS</a:t>
            </a: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13" name="正方形/長方形 12">
            <a:extLst>
              <a:ext uri="{FF2B5EF4-FFF2-40B4-BE49-F238E27FC236}">
                <a16:creationId xmlns:a16="http://schemas.microsoft.com/office/drawing/2014/main" id="{1C51D5DB-AD36-0B54-7D2C-F4B94E059089}"/>
              </a:ext>
            </a:extLst>
          </p:cNvPr>
          <p:cNvSpPr/>
          <p:nvPr/>
        </p:nvSpPr>
        <p:spPr bwMode="gray">
          <a:xfrm>
            <a:off x="6080554" y="2642084"/>
            <a:ext cx="938083" cy="2028114"/>
          </a:xfrm>
          <a:prstGeom prst="rect">
            <a:avLst/>
          </a:prstGeom>
          <a:solidFill>
            <a:srgbClr val="BBBCBC"/>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その他</a:t>
            </a:r>
            <a:endParaRPr kumimoji="1" lang="en-US" altLang="ja-JP" sz="1200" b="0" i="0" u="none" strike="noStrike" kern="1200" cap="none" spc="0" normalizeH="0" baseline="0" noProof="0">
              <a:ln>
                <a:noFill/>
              </a:ln>
              <a:solidFill>
                <a:prstClr val="black"/>
              </a:solidFill>
              <a:effectLst/>
              <a:uLnTx/>
              <a:uFillTx/>
              <a:latin typeface="+mn-lt"/>
              <a:ea typeface="+mn-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n-lt"/>
                <a:cs typeface="+mn-cs"/>
              </a:rPr>
              <a:t>既存</a:t>
            </a:r>
            <a:r>
              <a:rPr kumimoji="1" lang="ja-JP" altLang="en-US" sz="1200" b="0" i="0" u="none" strike="noStrike" kern="1200" cap="none" spc="0" normalizeH="0" baseline="0" noProof="0">
                <a:ln>
                  <a:noFill/>
                </a:ln>
                <a:solidFill>
                  <a:prstClr val="black"/>
                </a:solidFill>
                <a:effectLst/>
                <a:uLnTx/>
                <a:uFillTx/>
                <a:latin typeface="+mn-lt"/>
                <a:ea typeface="+mn-ea"/>
                <a:cs typeface="+mn-cs"/>
              </a:rPr>
              <a:t>システム</a:t>
            </a:r>
            <a:endParaRPr kumimoji="1" lang="en-US" altLang="ja-JP" sz="1200" b="0" i="0" u="none" strike="noStrike" kern="1200" cap="none" spc="0" normalizeH="0" baseline="0" noProof="0">
              <a:ln>
                <a:noFill/>
              </a:ln>
              <a:solidFill>
                <a:prstClr val="black"/>
              </a:solidFill>
              <a:effectLst/>
              <a:uLnTx/>
              <a:uFillTx/>
              <a:latin typeface="+mn-lt"/>
              <a:ea typeface="+mn-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a:solidFill>
                  <a:prstClr val="black"/>
                </a:solidFill>
                <a:latin typeface="+mn-lt"/>
                <a:cs typeface="+mn-cs"/>
              </a:rPr>
              <a:t>(</a:t>
            </a:r>
            <a:r>
              <a:rPr kumimoji="1" lang="ja-JP" altLang="en-US" sz="1200">
                <a:solidFill>
                  <a:prstClr val="black"/>
                </a:solidFill>
                <a:latin typeface="+mn-lt"/>
                <a:cs typeface="+mn-cs"/>
              </a:rPr>
              <a:t>積算等）</a:t>
            </a: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14" name="正方形/長方形 13">
            <a:extLst>
              <a:ext uri="{FF2B5EF4-FFF2-40B4-BE49-F238E27FC236}">
                <a16:creationId xmlns:a16="http://schemas.microsoft.com/office/drawing/2014/main" id="{579213E2-3846-FE9F-C438-C9BD172F9725}"/>
              </a:ext>
            </a:extLst>
          </p:cNvPr>
          <p:cNvSpPr/>
          <p:nvPr/>
        </p:nvSpPr>
        <p:spPr bwMode="gray">
          <a:xfrm>
            <a:off x="7106165" y="2642084"/>
            <a:ext cx="938083" cy="2028114"/>
          </a:xfrm>
          <a:prstGeom prst="rect">
            <a:avLst/>
          </a:prstGeom>
          <a:solidFill>
            <a:schemeClr val="accent6">
              <a:lumMod val="60000"/>
              <a:lumOff val="40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ナレッジ</a:t>
            </a:r>
            <a:endParaRPr kumimoji="1" lang="en-US" altLang="ja-JP" sz="1200" b="0" i="0" u="none" strike="noStrike" kern="1200" cap="none" spc="0" normalizeH="0" baseline="0" noProof="0">
              <a:ln>
                <a:noFill/>
              </a:ln>
              <a:solidFill>
                <a:prstClr val="black"/>
              </a:solidFill>
              <a:effectLst/>
              <a:uLnTx/>
              <a:uFillTx/>
              <a:latin typeface="+mn-lt"/>
              <a:ea typeface="+mn-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システム</a:t>
            </a:r>
            <a:endParaRPr kumimoji="1" lang="en-US" altLang="ja-JP" sz="1200" b="0" i="0" u="none" strike="noStrike" kern="1200" cap="none" spc="0" normalizeH="0" baseline="0" noProof="0">
              <a:ln>
                <a:noFill/>
              </a:ln>
              <a:solidFill>
                <a:prstClr val="black"/>
              </a:solidFill>
              <a:effectLst/>
              <a:uLnTx/>
              <a:uFillTx/>
              <a:latin typeface="+mn-lt"/>
              <a:ea typeface="+mn-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a:solidFill>
                  <a:prstClr val="black"/>
                </a:solidFill>
                <a:latin typeface="+mn-lt"/>
                <a:cs typeface="+mn-cs"/>
              </a:rPr>
              <a:t>(FAQ/RAG)</a:t>
            </a: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15" name="正方形/長方形 14">
            <a:extLst>
              <a:ext uri="{FF2B5EF4-FFF2-40B4-BE49-F238E27FC236}">
                <a16:creationId xmlns:a16="http://schemas.microsoft.com/office/drawing/2014/main" id="{8F36E5D1-7882-047C-F070-891CADC05F28}"/>
              </a:ext>
            </a:extLst>
          </p:cNvPr>
          <p:cNvSpPr/>
          <p:nvPr/>
        </p:nvSpPr>
        <p:spPr bwMode="gray">
          <a:xfrm>
            <a:off x="8131775" y="2642084"/>
            <a:ext cx="938083" cy="2028114"/>
          </a:xfrm>
          <a:prstGeom prst="rect">
            <a:avLst/>
          </a:prstGeom>
          <a:solidFill>
            <a:srgbClr val="BBBCBC"/>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ファイル</a:t>
            </a:r>
            <a:endParaRPr kumimoji="1" lang="en-US" altLang="ja-JP" sz="1200" b="0" i="0" u="none" strike="noStrike" kern="1200" cap="none" spc="0" normalizeH="0" baseline="0" noProof="0">
              <a:ln>
                <a:noFill/>
              </a:ln>
              <a:solidFill>
                <a:prstClr val="black"/>
              </a:solidFill>
              <a:effectLst/>
              <a:uLnTx/>
              <a:uFillTx/>
              <a:latin typeface="+mn-lt"/>
              <a:ea typeface="+mn-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n-lt"/>
                <a:cs typeface="+mn-cs"/>
              </a:rPr>
              <a:t>リンク集</a:t>
            </a:r>
            <a:br>
              <a:rPr kumimoji="1" lang="en-US" altLang="ja-JP" sz="1200">
                <a:solidFill>
                  <a:prstClr val="black"/>
                </a:solidFill>
                <a:latin typeface="+mn-lt"/>
                <a:cs typeface="+mn-cs"/>
              </a:rPr>
            </a:br>
            <a:r>
              <a:rPr kumimoji="1" lang="ja-JP" altLang="en-US" sz="1200">
                <a:solidFill>
                  <a:prstClr val="black"/>
                </a:solidFill>
                <a:latin typeface="+mn-lt"/>
                <a:cs typeface="+mn-cs"/>
              </a:rPr>
              <a:t>（ストレージ）</a:t>
            </a: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17" name="正方形/長方形 16">
            <a:extLst>
              <a:ext uri="{FF2B5EF4-FFF2-40B4-BE49-F238E27FC236}">
                <a16:creationId xmlns:a16="http://schemas.microsoft.com/office/drawing/2014/main" id="{78AD3B13-C908-D855-830E-7A1F208180E5}"/>
              </a:ext>
            </a:extLst>
          </p:cNvPr>
          <p:cNvSpPr/>
          <p:nvPr/>
        </p:nvSpPr>
        <p:spPr bwMode="gray">
          <a:xfrm>
            <a:off x="3017107" y="2636250"/>
            <a:ext cx="938083" cy="2028114"/>
          </a:xfrm>
          <a:prstGeom prst="rect">
            <a:avLst/>
          </a:prstGeom>
          <a:solidFill>
            <a:schemeClr val="accent6">
              <a:lumMod val="20000"/>
              <a:lumOff val="80000"/>
            </a:schemeClr>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n-lt"/>
                <a:cs typeface="+mn-cs"/>
              </a:rPr>
              <a:t>施設点検</a:t>
            </a:r>
            <a:endParaRPr kumimoji="1" lang="en-US" altLang="ja-JP" sz="1200">
              <a:solidFill>
                <a:prstClr val="black"/>
              </a:solidFill>
              <a:latin typeface="+mn-lt"/>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n-lt"/>
                <a:cs typeface="+mn-cs"/>
              </a:rPr>
              <a:t>システム</a:t>
            </a:r>
            <a:endParaRPr kumimoji="1" lang="en-US" altLang="ja-JP" sz="1200">
              <a:solidFill>
                <a:prstClr val="black"/>
              </a:solidFill>
              <a:latin typeface="+mn-lt"/>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a:solidFill>
                  <a:prstClr val="black"/>
                </a:solidFill>
                <a:latin typeface="+mn-lt"/>
                <a:cs typeface="+mn-cs"/>
              </a:rPr>
              <a:t>(</a:t>
            </a:r>
            <a:r>
              <a:rPr kumimoji="1" lang="ja-JP" altLang="en-US" sz="1200">
                <a:solidFill>
                  <a:prstClr val="black"/>
                </a:solidFill>
                <a:latin typeface="+mn-lt"/>
                <a:cs typeface="+mn-cs"/>
              </a:rPr>
              <a:t>施設点検</a:t>
            </a:r>
            <a:r>
              <a:rPr kumimoji="1" lang="en-US" altLang="ja-JP" sz="1200">
                <a:solidFill>
                  <a:prstClr val="black"/>
                </a:solidFill>
                <a:latin typeface="+mn-lt"/>
                <a:cs typeface="+mn-cs"/>
              </a:rPr>
              <a:t>)</a:t>
            </a:r>
          </a:p>
        </p:txBody>
      </p:sp>
      <p:cxnSp>
        <p:nvCxnSpPr>
          <p:cNvPr id="24" name="直線コネクタ 23">
            <a:extLst>
              <a:ext uri="{FF2B5EF4-FFF2-40B4-BE49-F238E27FC236}">
                <a16:creationId xmlns:a16="http://schemas.microsoft.com/office/drawing/2014/main" id="{7110B869-AC24-CFAE-D320-838BEAD12096}"/>
              </a:ext>
            </a:extLst>
          </p:cNvPr>
          <p:cNvCxnSpPr>
            <a:stCxn id="9" idx="2"/>
          </p:cNvCxnSpPr>
          <p:nvPr/>
        </p:nvCxnSpPr>
        <p:spPr bwMode="gray">
          <a:xfrm flipH="1">
            <a:off x="1421540" y="4670197"/>
            <a:ext cx="1"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CAEDF0A8-96C2-B19B-999F-731F66FDD658}"/>
              </a:ext>
            </a:extLst>
          </p:cNvPr>
          <p:cNvCxnSpPr/>
          <p:nvPr/>
        </p:nvCxnSpPr>
        <p:spPr bwMode="gray">
          <a:xfrm flipH="1">
            <a:off x="2434794" y="4670197"/>
            <a:ext cx="1"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2B8D9A94-14E8-5CF1-FCD4-B140C3F29F80}"/>
              </a:ext>
            </a:extLst>
          </p:cNvPr>
          <p:cNvCxnSpPr/>
          <p:nvPr/>
        </p:nvCxnSpPr>
        <p:spPr bwMode="gray">
          <a:xfrm flipH="1">
            <a:off x="3503653" y="4670197"/>
            <a:ext cx="1"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DA27369E-3DB5-95C3-F5B4-FBC16707AFC3}"/>
              </a:ext>
            </a:extLst>
          </p:cNvPr>
          <p:cNvCxnSpPr/>
          <p:nvPr/>
        </p:nvCxnSpPr>
        <p:spPr bwMode="gray">
          <a:xfrm flipH="1">
            <a:off x="4504551" y="4670197"/>
            <a:ext cx="1"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53A05F34-977D-4B0F-059F-6C1DFCE89E06}"/>
              </a:ext>
            </a:extLst>
          </p:cNvPr>
          <p:cNvCxnSpPr/>
          <p:nvPr/>
        </p:nvCxnSpPr>
        <p:spPr bwMode="gray">
          <a:xfrm flipH="1">
            <a:off x="5511628" y="4670197"/>
            <a:ext cx="1"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A8FAF665-5E61-247E-F41B-8D963BFDDC60}"/>
              </a:ext>
            </a:extLst>
          </p:cNvPr>
          <p:cNvCxnSpPr/>
          <p:nvPr/>
        </p:nvCxnSpPr>
        <p:spPr bwMode="gray">
          <a:xfrm flipH="1">
            <a:off x="7593741" y="4670197"/>
            <a:ext cx="1"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F17053CA-87AE-6D95-78B7-CC83D527B784}"/>
              </a:ext>
            </a:extLst>
          </p:cNvPr>
          <p:cNvCxnSpPr/>
          <p:nvPr/>
        </p:nvCxnSpPr>
        <p:spPr bwMode="gray">
          <a:xfrm flipH="1">
            <a:off x="1421540" y="2347126"/>
            <a:ext cx="1"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29AC1F64-8502-E8D1-9AC1-D97FC953CDD5}"/>
              </a:ext>
            </a:extLst>
          </p:cNvPr>
          <p:cNvCxnSpPr/>
          <p:nvPr/>
        </p:nvCxnSpPr>
        <p:spPr bwMode="gray">
          <a:xfrm flipH="1">
            <a:off x="2434794" y="2347126"/>
            <a:ext cx="1"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64B5A91E-4046-6553-4C49-947F0B9AFBE4}"/>
              </a:ext>
            </a:extLst>
          </p:cNvPr>
          <p:cNvCxnSpPr/>
          <p:nvPr/>
        </p:nvCxnSpPr>
        <p:spPr bwMode="gray">
          <a:xfrm flipH="1">
            <a:off x="4504551" y="2347126"/>
            <a:ext cx="1"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872DAEB8-88F4-93C5-D308-DC56998B1964}"/>
              </a:ext>
            </a:extLst>
          </p:cNvPr>
          <p:cNvCxnSpPr/>
          <p:nvPr/>
        </p:nvCxnSpPr>
        <p:spPr bwMode="gray">
          <a:xfrm flipH="1">
            <a:off x="5511628" y="2347126"/>
            <a:ext cx="1"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B83E7BE4-73CA-A348-BEF7-7D56FD50A62A}"/>
              </a:ext>
            </a:extLst>
          </p:cNvPr>
          <p:cNvCxnSpPr/>
          <p:nvPr/>
        </p:nvCxnSpPr>
        <p:spPr bwMode="gray">
          <a:xfrm flipH="1">
            <a:off x="7593741" y="2347126"/>
            <a:ext cx="1"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39" name="楕円 38">
            <a:extLst>
              <a:ext uri="{FF2B5EF4-FFF2-40B4-BE49-F238E27FC236}">
                <a16:creationId xmlns:a16="http://schemas.microsoft.com/office/drawing/2014/main" id="{35E7A227-1C84-582A-CC08-E597A7D1DC51}"/>
              </a:ext>
            </a:extLst>
          </p:cNvPr>
          <p:cNvSpPr/>
          <p:nvPr/>
        </p:nvSpPr>
        <p:spPr bwMode="gray">
          <a:xfrm>
            <a:off x="862498" y="1642624"/>
            <a:ext cx="375752" cy="337016"/>
          </a:xfrm>
          <a:prstGeom prst="ellipse">
            <a:avLst/>
          </a:prstGeom>
          <a:solidFill>
            <a:srgbClr val="FFC000"/>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1" i="0" u="none" strike="noStrike" kern="1200" cap="none" spc="0" normalizeH="0" baseline="0" noProof="0">
                <a:ln>
                  <a:noFill/>
                </a:ln>
                <a:solidFill>
                  <a:prstClr val="black"/>
                </a:solidFill>
                <a:effectLst/>
                <a:uLnTx/>
                <a:uFillTx/>
                <a:latin typeface="+mn-lt"/>
                <a:ea typeface="+mn-ea"/>
                <a:cs typeface="+mn-cs"/>
              </a:rPr>
              <a:t>1</a:t>
            </a:r>
            <a:endParaRPr kumimoji="1" lang="ja-JP" altLang="en-US" sz="1200" b="1" i="0" u="none" strike="noStrike" kern="1200" cap="none" spc="0" normalizeH="0" baseline="0" noProof="0">
              <a:ln>
                <a:noFill/>
              </a:ln>
              <a:solidFill>
                <a:prstClr val="black"/>
              </a:solidFill>
              <a:effectLst/>
              <a:uLnTx/>
              <a:uFillTx/>
              <a:latin typeface="+mn-lt"/>
              <a:ea typeface="+mn-ea"/>
              <a:cs typeface="+mn-cs"/>
            </a:endParaRPr>
          </a:p>
        </p:txBody>
      </p:sp>
      <p:sp>
        <p:nvSpPr>
          <p:cNvPr id="40" name="楕円 39">
            <a:extLst>
              <a:ext uri="{FF2B5EF4-FFF2-40B4-BE49-F238E27FC236}">
                <a16:creationId xmlns:a16="http://schemas.microsoft.com/office/drawing/2014/main" id="{E5B239D5-F8DF-1FA0-8881-C474210AEBFD}"/>
              </a:ext>
            </a:extLst>
          </p:cNvPr>
          <p:cNvSpPr/>
          <p:nvPr/>
        </p:nvSpPr>
        <p:spPr bwMode="gray">
          <a:xfrm>
            <a:off x="862497" y="4892451"/>
            <a:ext cx="399417" cy="387565"/>
          </a:xfrm>
          <a:prstGeom prst="ellipse">
            <a:avLst/>
          </a:prstGeom>
          <a:solidFill>
            <a:srgbClr val="FFC000"/>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1" i="0" u="none" strike="noStrike" kern="1200" cap="none" spc="0" normalizeH="0" baseline="0" noProof="0">
                <a:ln>
                  <a:noFill/>
                </a:ln>
                <a:solidFill>
                  <a:prstClr val="black"/>
                </a:solidFill>
                <a:effectLst/>
                <a:uLnTx/>
                <a:uFillTx/>
                <a:latin typeface="+mn-lt"/>
                <a:ea typeface="+mn-ea"/>
                <a:cs typeface="+mn-cs"/>
              </a:rPr>
              <a:t>2</a:t>
            </a:r>
            <a:endParaRPr kumimoji="1" lang="ja-JP" altLang="en-US" sz="1200" b="1" i="0" u="none" strike="noStrike" kern="1200" cap="none" spc="0" normalizeH="0" baseline="0" noProof="0">
              <a:ln>
                <a:noFill/>
              </a:ln>
              <a:solidFill>
                <a:prstClr val="black"/>
              </a:solidFill>
              <a:effectLst/>
              <a:uLnTx/>
              <a:uFillTx/>
              <a:latin typeface="+mn-lt"/>
              <a:ea typeface="+mn-ea"/>
              <a:cs typeface="+mn-cs"/>
            </a:endParaRPr>
          </a:p>
        </p:txBody>
      </p:sp>
      <p:sp>
        <p:nvSpPr>
          <p:cNvPr id="41" name="楕円 40">
            <a:extLst>
              <a:ext uri="{FF2B5EF4-FFF2-40B4-BE49-F238E27FC236}">
                <a16:creationId xmlns:a16="http://schemas.microsoft.com/office/drawing/2014/main" id="{770D7957-7AA6-7A70-C1C2-6CD943B9B73C}"/>
              </a:ext>
            </a:extLst>
          </p:cNvPr>
          <p:cNvSpPr/>
          <p:nvPr/>
        </p:nvSpPr>
        <p:spPr bwMode="gray">
          <a:xfrm>
            <a:off x="862497" y="2555976"/>
            <a:ext cx="399431" cy="373550"/>
          </a:xfrm>
          <a:prstGeom prst="ellipse">
            <a:avLst/>
          </a:prstGeom>
          <a:solidFill>
            <a:srgbClr val="FFC000"/>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a:ln>
                  <a:noFill/>
                </a:ln>
                <a:solidFill>
                  <a:prstClr val="black"/>
                </a:solidFill>
                <a:effectLst/>
                <a:uLnTx/>
                <a:uFillTx/>
                <a:latin typeface="+mn-lt"/>
                <a:ea typeface="+mn-ea"/>
                <a:cs typeface="+mn-cs"/>
              </a:rPr>
              <a:t>３</a:t>
            </a:r>
          </a:p>
        </p:txBody>
      </p:sp>
      <p:sp>
        <p:nvSpPr>
          <p:cNvPr id="42" name="楕円 41">
            <a:extLst>
              <a:ext uri="{FF2B5EF4-FFF2-40B4-BE49-F238E27FC236}">
                <a16:creationId xmlns:a16="http://schemas.microsoft.com/office/drawing/2014/main" id="{F0FDB6B9-357F-1B63-6058-6E10F293276C}"/>
              </a:ext>
            </a:extLst>
          </p:cNvPr>
          <p:cNvSpPr/>
          <p:nvPr/>
        </p:nvSpPr>
        <p:spPr bwMode="gray">
          <a:xfrm>
            <a:off x="1943714" y="2581738"/>
            <a:ext cx="368533" cy="373550"/>
          </a:xfrm>
          <a:prstGeom prst="ellipse">
            <a:avLst/>
          </a:prstGeom>
          <a:solidFill>
            <a:srgbClr val="FFC000"/>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a:ln>
                  <a:noFill/>
                </a:ln>
                <a:solidFill>
                  <a:prstClr val="black"/>
                </a:solidFill>
                <a:effectLst/>
                <a:uLnTx/>
                <a:uFillTx/>
                <a:latin typeface="+mn-lt"/>
                <a:ea typeface="+mn-ea"/>
                <a:cs typeface="+mn-cs"/>
              </a:rPr>
              <a:t>４</a:t>
            </a:r>
          </a:p>
        </p:txBody>
      </p:sp>
      <p:sp>
        <p:nvSpPr>
          <p:cNvPr id="43" name="楕円 42">
            <a:extLst>
              <a:ext uri="{FF2B5EF4-FFF2-40B4-BE49-F238E27FC236}">
                <a16:creationId xmlns:a16="http://schemas.microsoft.com/office/drawing/2014/main" id="{B4511B93-A443-92D4-93EE-67CEDB89B853}"/>
              </a:ext>
            </a:extLst>
          </p:cNvPr>
          <p:cNvSpPr/>
          <p:nvPr/>
        </p:nvSpPr>
        <p:spPr bwMode="gray">
          <a:xfrm>
            <a:off x="2987859" y="2581738"/>
            <a:ext cx="393245" cy="373550"/>
          </a:xfrm>
          <a:prstGeom prst="ellipse">
            <a:avLst/>
          </a:prstGeom>
          <a:solidFill>
            <a:srgbClr val="FFC000"/>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a:solidFill>
                  <a:prstClr val="black"/>
                </a:solidFill>
                <a:latin typeface="+mn-lt"/>
                <a:cs typeface="+mn-cs"/>
              </a:rPr>
              <a:t>５</a:t>
            </a:r>
            <a:endParaRPr kumimoji="1" lang="ja-JP" altLang="en-US" sz="1200" b="1" i="0" u="none" strike="noStrike" kern="1200" cap="none" spc="0" normalizeH="0" baseline="0" noProof="0">
              <a:ln>
                <a:noFill/>
              </a:ln>
              <a:solidFill>
                <a:prstClr val="black"/>
              </a:solidFill>
              <a:effectLst/>
              <a:uLnTx/>
              <a:uFillTx/>
              <a:latin typeface="+mn-lt"/>
              <a:ea typeface="+mn-ea"/>
              <a:cs typeface="+mn-cs"/>
            </a:endParaRPr>
          </a:p>
        </p:txBody>
      </p:sp>
      <p:sp>
        <p:nvSpPr>
          <p:cNvPr id="48" name="正方形/長方形 47">
            <a:extLst>
              <a:ext uri="{FF2B5EF4-FFF2-40B4-BE49-F238E27FC236}">
                <a16:creationId xmlns:a16="http://schemas.microsoft.com/office/drawing/2014/main" id="{6FE7F6F7-C6B3-7301-52A0-7E23B849DCD3}"/>
              </a:ext>
            </a:extLst>
          </p:cNvPr>
          <p:cNvSpPr/>
          <p:nvPr/>
        </p:nvSpPr>
        <p:spPr bwMode="gray">
          <a:xfrm>
            <a:off x="8382560" y="1078344"/>
            <a:ext cx="1310326" cy="468000"/>
          </a:xfrm>
          <a:prstGeom prst="rect">
            <a:avLst/>
          </a:prstGeom>
          <a:solidFill>
            <a:schemeClr val="accent6">
              <a:lumMod val="60000"/>
              <a:lumOff val="40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プラットフォームの</a:t>
            </a:r>
            <a:endParaRPr kumimoji="1" lang="en-US" altLang="ja-JP" sz="1200" b="0" i="0" u="none" strike="noStrike" kern="1200" cap="none" spc="0" normalizeH="0" baseline="0" noProof="0">
              <a:ln>
                <a:noFill/>
              </a:ln>
              <a:solidFill>
                <a:prstClr val="black"/>
              </a:solidFill>
              <a:effectLst/>
              <a:uLnTx/>
              <a:uFillTx/>
              <a:latin typeface="+mn-lt"/>
              <a:ea typeface="+mn-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拡張要件</a:t>
            </a:r>
          </a:p>
        </p:txBody>
      </p:sp>
      <p:sp>
        <p:nvSpPr>
          <p:cNvPr id="21" name="正方形/長方形 20">
            <a:extLst>
              <a:ext uri="{FF2B5EF4-FFF2-40B4-BE49-F238E27FC236}">
                <a16:creationId xmlns:a16="http://schemas.microsoft.com/office/drawing/2014/main" id="{1E38B611-4332-697D-8F72-51FEE45A436B}"/>
              </a:ext>
            </a:extLst>
          </p:cNvPr>
          <p:cNvSpPr/>
          <p:nvPr/>
        </p:nvSpPr>
        <p:spPr bwMode="gray">
          <a:xfrm>
            <a:off x="1001714" y="6244159"/>
            <a:ext cx="8117360" cy="281475"/>
          </a:xfrm>
          <a:prstGeom prst="rect">
            <a:avLst/>
          </a:prstGeom>
          <a:solidFill>
            <a:schemeClr val="bg1"/>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358775" indent="-273050" defTabSz="990564" fontAlgn="auto">
              <a:spcBef>
                <a:spcPts val="0"/>
              </a:spcBef>
              <a:spcAft>
                <a:spcPts val="0"/>
              </a:spcAft>
              <a:buSzPct val="100000"/>
              <a:tabLst>
                <a:tab pos="358775" algn="l"/>
              </a:tabLst>
            </a:pPr>
            <a:r>
              <a:rPr kumimoji="1" lang="en-US" altLang="ja-JP" sz="1000" dirty="0"/>
              <a:t>※1  </a:t>
            </a:r>
            <a:r>
              <a:rPr kumimoji="1" lang="en-US" altLang="ja-JP" sz="1000" dirty="0" err="1"/>
              <a:t>SalesForce</a:t>
            </a:r>
            <a:r>
              <a:rPr kumimoji="1" lang="ja-JP" altLang="en-US" sz="1000" dirty="0"/>
              <a:t>や</a:t>
            </a:r>
            <a:r>
              <a:rPr kumimoji="1" lang="en-US" altLang="ja-JP" sz="1000" dirty="0"/>
              <a:t>ServiceNow</a:t>
            </a:r>
            <a:r>
              <a:rPr kumimoji="1" lang="ja-JP" altLang="en-US" sz="1000" dirty="0"/>
              <a:t>等のプラットフォームサービスの活用を検討。</a:t>
            </a:r>
            <a:endParaRPr kumimoji="1" lang="en-US" altLang="ja-JP" sz="1000" dirty="0"/>
          </a:p>
          <a:p>
            <a:pPr marL="358775" indent="-273050" defTabSz="990564" fontAlgn="auto">
              <a:spcBef>
                <a:spcPts val="0"/>
              </a:spcBef>
              <a:spcAft>
                <a:spcPts val="0"/>
              </a:spcAft>
              <a:buSzPct val="100000"/>
              <a:tabLst>
                <a:tab pos="358775" algn="l"/>
              </a:tabLst>
            </a:pPr>
            <a:r>
              <a:rPr kumimoji="1" lang="en-US" altLang="ja-JP" sz="1000" dirty="0"/>
              <a:t>※2  </a:t>
            </a:r>
            <a:r>
              <a:rPr kumimoji="1" lang="ja-JP" altLang="en-US" sz="1000" dirty="0"/>
              <a:t>本</a:t>
            </a:r>
            <a:r>
              <a:rPr kumimoji="1" lang="en-US" altLang="ja-JP" sz="1000" dirty="0"/>
              <a:t>RFI</a:t>
            </a:r>
            <a:r>
              <a:rPr kumimoji="1" lang="ja-JP" altLang="en-US" sz="1000" dirty="0"/>
              <a:t>対象システム。可能であれば本</a:t>
            </a:r>
            <a:r>
              <a:rPr kumimoji="1" lang="en-US" altLang="ja-JP" sz="1000" dirty="0"/>
              <a:t>RFI</a:t>
            </a:r>
            <a:r>
              <a:rPr kumimoji="1" lang="ja-JP" altLang="en-US" sz="1000" dirty="0"/>
              <a:t>にて、プラットフォームサービスを活用した許可システムについて追加提案をいただきたい。</a:t>
            </a:r>
            <a:endParaRPr kumimoji="1" lang="en-US" altLang="ja-JP" sz="1000" dirty="0"/>
          </a:p>
        </p:txBody>
      </p:sp>
      <p:cxnSp>
        <p:nvCxnSpPr>
          <p:cNvPr id="23" name="直線コネクタ 22">
            <a:extLst>
              <a:ext uri="{FF2B5EF4-FFF2-40B4-BE49-F238E27FC236}">
                <a16:creationId xmlns:a16="http://schemas.microsoft.com/office/drawing/2014/main" id="{1513E55B-0994-536A-C3FD-B333B3771A4B}"/>
              </a:ext>
            </a:extLst>
          </p:cNvPr>
          <p:cNvCxnSpPr/>
          <p:nvPr/>
        </p:nvCxnSpPr>
        <p:spPr bwMode="gray">
          <a:xfrm flipH="1">
            <a:off x="6524882" y="4664203"/>
            <a:ext cx="1"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4" name="直線コネクタ 43">
            <a:extLst>
              <a:ext uri="{FF2B5EF4-FFF2-40B4-BE49-F238E27FC236}">
                <a16:creationId xmlns:a16="http://schemas.microsoft.com/office/drawing/2014/main" id="{D968FD12-3438-D533-78AB-FDECF3CE0316}"/>
              </a:ext>
            </a:extLst>
          </p:cNvPr>
          <p:cNvCxnSpPr/>
          <p:nvPr/>
        </p:nvCxnSpPr>
        <p:spPr bwMode="gray">
          <a:xfrm flipH="1">
            <a:off x="8644066" y="4664203"/>
            <a:ext cx="1"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0139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正方形/長方形 94">
            <a:extLst>
              <a:ext uri="{FF2B5EF4-FFF2-40B4-BE49-F238E27FC236}">
                <a16:creationId xmlns:a16="http://schemas.microsoft.com/office/drawing/2014/main" id="{F496F3F1-E590-8A9C-27DF-B5CA1978D891}"/>
              </a:ext>
            </a:extLst>
          </p:cNvPr>
          <p:cNvSpPr/>
          <p:nvPr/>
        </p:nvSpPr>
        <p:spPr bwMode="gray">
          <a:xfrm>
            <a:off x="805911" y="1538877"/>
            <a:ext cx="6005345" cy="3231911"/>
          </a:xfrm>
          <a:prstGeom prst="rect">
            <a:avLst/>
          </a:prstGeom>
          <a:solidFill>
            <a:schemeClr val="accent6">
              <a:lumMod val="20000"/>
              <a:lumOff val="80000"/>
            </a:schemeClr>
          </a:solidFill>
          <a:ln w="1905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a:ln>
                  <a:noFill/>
                </a:ln>
                <a:effectLst/>
                <a:uLnTx/>
                <a:uFillTx/>
                <a:latin typeface="+mj-ea"/>
                <a:ea typeface="+mj-ea"/>
                <a:cs typeface="+mn-cs"/>
              </a:rPr>
              <a:t>プラットフォームサービス</a:t>
            </a:r>
            <a:r>
              <a:rPr kumimoji="1" lang="ja-JP" altLang="en-US" sz="1200" i="0" u="none" strike="noStrike" kern="1200" cap="none" spc="0" normalizeH="0" baseline="0" noProof="0">
                <a:ln>
                  <a:noFill/>
                </a:ln>
                <a:effectLst/>
                <a:uLnTx/>
                <a:uFillTx/>
                <a:latin typeface="+mj-ea"/>
                <a:ea typeface="+mj-ea"/>
                <a:cs typeface="+mn-cs"/>
              </a:rPr>
              <a:t>（インターネット環境）</a:t>
            </a:r>
            <a:endParaRPr kumimoji="1" lang="en-US" altLang="ja-JP" sz="1200" i="0" u="none" strike="noStrike" kern="1200" cap="none" spc="0" normalizeH="0" baseline="0" noProof="0">
              <a:ln>
                <a:noFill/>
              </a:ln>
              <a:effectLst/>
              <a:uLnTx/>
              <a:uFillTx/>
              <a:latin typeface="+mj-ea"/>
              <a:ea typeface="+mj-ea"/>
              <a:cs typeface="+mn-cs"/>
            </a:endParaRPr>
          </a:p>
        </p:txBody>
      </p:sp>
      <p:sp>
        <p:nvSpPr>
          <p:cNvPr id="5" name="テキスト プレースホルダー 4">
            <a:extLst>
              <a:ext uri="{FF2B5EF4-FFF2-40B4-BE49-F238E27FC236}">
                <a16:creationId xmlns:a16="http://schemas.microsoft.com/office/drawing/2014/main" id="{65A28EE3-187F-383D-B5DF-3CC4CF9C5A90}"/>
              </a:ext>
            </a:extLst>
          </p:cNvPr>
          <p:cNvSpPr>
            <a:spLocks noGrp="1"/>
          </p:cNvSpPr>
          <p:nvPr>
            <p:ph type="body" sz="quarter" idx="15"/>
          </p:nvPr>
        </p:nvSpPr>
        <p:spPr/>
        <p:txBody>
          <a:bodyPr/>
          <a:lstStyle/>
          <a:p>
            <a:r>
              <a:rPr lang="ja-JP" altLang="en-US">
                <a:latin typeface="+mj-ea"/>
                <a:ea typeface="+mj-ea"/>
              </a:rPr>
              <a:t>システム構成図（</a:t>
            </a:r>
            <a:r>
              <a:rPr lang="en-US" altLang="ja-JP" err="1">
                <a:latin typeface="+mj-ea"/>
                <a:ea typeface="+mj-ea"/>
              </a:rPr>
              <a:t>ToBe</a:t>
            </a:r>
            <a:r>
              <a:rPr lang="ja-JP" altLang="en-US">
                <a:latin typeface="+mj-ea"/>
                <a:ea typeface="+mj-ea"/>
              </a:rPr>
              <a:t>）</a:t>
            </a:r>
          </a:p>
        </p:txBody>
      </p:sp>
      <p:sp>
        <p:nvSpPr>
          <p:cNvPr id="4" name="タイトル 3">
            <a:extLst>
              <a:ext uri="{FF2B5EF4-FFF2-40B4-BE49-F238E27FC236}">
                <a16:creationId xmlns:a16="http://schemas.microsoft.com/office/drawing/2014/main" id="{5F04B906-9384-1A6D-D919-1C6479655650}"/>
              </a:ext>
            </a:extLst>
          </p:cNvPr>
          <p:cNvSpPr>
            <a:spLocks noGrp="1"/>
          </p:cNvSpPr>
          <p:nvPr>
            <p:ph type="title"/>
          </p:nvPr>
        </p:nvSpPr>
        <p:spPr/>
        <p:txBody>
          <a:bodyPr anchor="t"/>
          <a:lstStyle/>
          <a:p>
            <a:r>
              <a:rPr lang="ja-JP" altLang="en-US">
                <a:latin typeface="+mj-ea"/>
              </a:rPr>
              <a:t>市民・事業者ポータル、職員ポータル、各業務システムとの関係性は以下の通りです。職員認証では</a:t>
            </a:r>
            <a:r>
              <a:rPr lang="en-US" altLang="ja-JP">
                <a:latin typeface="+mj-ea"/>
              </a:rPr>
              <a:t>Entra</a:t>
            </a:r>
            <a:r>
              <a:rPr lang="ja-JP" altLang="en-US">
                <a:latin typeface="+mj-ea"/>
              </a:rPr>
              <a:t>を活用し、オンプレミスのシステムとデータ連携するにあたってデータ連携基盤（ファイアウォール機能）を介す必要があります。</a:t>
            </a:r>
          </a:p>
        </p:txBody>
      </p:sp>
      <p:grpSp>
        <p:nvGrpSpPr>
          <p:cNvPr id="126" name="グループ化 125">
            <a:extLst>
              <a:ext uri="{FF2B5EF4-FFF2-40B4-BE49-F238E27FC236}">
                <a16:creationId xmlns:a16="http://schemas.microsoft.com/office/drawing/2014/main" id="{0083D2DE-DCCE-96A7-DEE5-4D9ECB01F525}"/>
              </a:ext>
            </a:extLst>
          </p:cNvPr>
          <p:cNvGrpSpPr/>
          <p:nvPr/>
        </p:nvGrpSpPr>
        <p:grpSpPr>
          <a:xfrm>
            <a:off x="7372619" y="878103"/>
            <a:ext cx="2283142" cy="528200"/>
            <a:chOff x="7419244" y="873508"/>
            <a:chExt cx="2087871" cy="528200"/>
          </a:xfrm>
        </p:grpSpPr>
        <p:sp>
          <p:nvSpPr>
            <p:cNvPr id="268" name="正方形/長方形 267">
              <a:extLst>
                <a:ext uri="{FF2B5EF4-FFF2-40B4-BE49-F238E27FC236}">
                  <a16:creationId xmlns:a16="http://schemas.microsoft.com/office/drawing/2014/main" id="{29CD2FB4-11B4-B303-5BE2-0AC54781BEE5}"/>
                </a:ext>
              </a:extLst>
            </p:cNvPr>
            <p:cNvSpPr/>
            <p:nvPr/>
          </p:nvSpPr>
          <p:spPr bwMode="gray">
            <a:xfrm>
              <a:off x="8410190" y="1046254"/>
              <a:ext cx="193142" cy="144000"/>
            </a:xfrm>
            <a:prstGeom prst="rect">
              <a:avLst/>
            </a:prstGeom>
            <a:solidFill>
              <a:schemeClr val="bg1"/>
            </a:solidFill>
            <a:ln w="28575"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algn="ctr" defTabSz="990564" fontAlgn="auto">
                <a:spcBef>
                  <a:spcPts val="0"/>
                </a:spcBef>
                <a:spcAft>
                  <a:spcPts val="0"/>
                </a:spcAft>
                <a:buSzPct val="100000"/>
              </a:pPr>
              <a:endParaRPr kumimoji="1" lang="ja-JP" altLang="en-US" sz="700">
                <a:solidFill>
                  <a:prstClr val="black"/>
                </a:solidFill>
                <a:latin typeface="+mj-ea"/>
                <a:ea typeface="+mj-ea"/>
                <a:cs typeface="+mn-cs"/>
              </a:endParaRPr>
            </a:p>
          </p:txBody>
        </p:sp>
        <p:sp>
          <p:nvSpPr>
            <p:cNvPr id="270" name="テキスト ボックス 269">
              <a:extLst>
                <a:ext uri="{FF2B5EF4-FFF2-40B4-BE49-F238E27FC236}">
                  <a16:creationId xmlns:a16="http://schemas.microsoft.com/office/drawing/2014/main" id="{6C693C23-24A2-2596-0B7B-479771CF720D}"/>
                </a:ext>
              </a:extLst>
            </p:cNvPr>
            <p:cNvSpPr txBox="1"/>
            <p:nvPr/>
          </p:nvSpPr>
          <p:spPr bwMode="gray">
            <a:xfrm>
              <a:off x="7712116" y="1020982"/>
              <a:ext cx="650182" cy="215444"/>
            </a:xfrm>
            <a:prstGeom prst="rect">
              <a:avLst/>
            </a:prstGeom>
            <a:solidFill>
              <a:schemeClr val="bg1"/>
            </a:solidFill>
          </p:spPr>
          <p:txBody>
            <a:bodyPr wrap="squar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700">
                  <a:solidFill>
                    <a:prstClr val="black"/>
                  </a:solidFill>
                  <a:latin typeface="+mj-ea"/>
                  <a:ea typeface="+mj-ea"/>
                  <a:cs typeface="+mn-cs"/>
                </a:rPr>
                <a:t>：</a:t>
              </a:r>
              <a:r>
                <a:rPr kumimoji="1" lang="ja-JP" altLang="en-US" sz="700" b="0" i="0" u="none" strike="noStrike" kern="1200" cap="none" spc="0" normalizeH="0" baseline="0" noProof="0">
                  <a:ln>
                    <a:noFill/>
                  </a:ln>
                  <a:solidFill>
                    <a:prstClr val="black"/>
                  </a:solidFill>
                  <a:effectLst/>
                  <a:uLnTx/>
                  <a:uFillTx/>
                  <a:latin typeface="+mj-ea"/>
                  <a:ea typeface="+mj-ea"/>
                  <a:cs typeface="+mn-cs"/>
                </a:rPr>
                <a:t>新規導入</a:t>
              </a:r>
              <a:endParaRPr kumimoji="1" lang="en-US" altLang="ja-JP" sz="700" b="0" i="0" u="none" strike="noStrike" kern="1200" cap="none" spc="0" normalizeH="0" baseline="0" noProof="0">
                <a:ln>
                  <a:noFill/>
                </a:ln>
                <a:solidFill>
                  <a:prstClr val="black"/>
                </a:solidFill>
                <a:effectLst/>
                <a:uLnTx/>
                <a:uFillTx/>
                <a:latin typeface="+mj-ea"/>
                <a:ea typeface="+mj-ea"/>
                <a:cs typeface="+mn-cs"/>
              </a:endParaRPr>
            </a:p>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700">
                  <a:solidFill>
                    <a:prstClr val="black"/>
                  </a:solidFill>
                  <a:latin typeface="+mj-ea"/>
                  <a:ea typeface="+mj-ea"/>
                  <a:cs typeface="+mn-cs"/>
                </a:rPr>
                <a:t>　</a:t>
              </a:r>
              <a:r>
                <a:rPr kumimoji="1" lang="ja-JP" altLang="en-US" sz="700" b="0" i="0" u="none" strike="noStrike" kern="1200" cap="none" spc="0" normalizeH="0" baseline="0" noProof="0">
                  <a:ln>
                    <a:noFill/>
                  </a:ln>
                  <a:solidFill>
                    <a:prstClr val="black"/>
                  </a:solidFill>
                  <a:effectLst/>
                  <a:uLnTx/>
                  <a:uFillTx/>
                  <a:latin typeface="+mj-ea"/>
                  <a:ea typeface="+mj-ea"/>
                  <a:cs typeface="+mn-cs"/>
                </a:rPr>
                <a:t>再構築システム</a:t>
              </a:r>
            </a:p>
          </p:txBody>
        </p:sp>
        <p:sp>
          <p:nvSpPr>
            <p:cNvPr id="272" name="正方形/長方形 271">
              <a:extLst>
                <a:ext uri="{FF2B5EF4-FFF2-40B4-BE49-F238E27FC236}">
                  <a16:creationId xmlns:a16="http://schemas.microsoft.com/office/drawing/2014/main" id="{81442A64-82AD-0CE6-FF4C-158A2BF5401D}"/>
                </a:ext>
              </a:extLst>
            </p:cNvPr>
            <p:cNvSpPr/>
            <p:nvPr/>
          </p:nvSpPr>
          <p:spPr bwMode="gray">
            <a:xfrm>
              <a:off x="8418441" y="1257708"/>
              <a:ext cx="193142" cy="144000"/>
            </a:xfrm>
            <a:prstGeom prst="rect">
              <a:avLst/>
            </a:prstGeom>
            <a:solidFill>
              <a:schemeClr val="bg1"/>
            </a:solidFill>
            <a:ln w="1905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endParaRPr kumimoji="1" lang="ja-JP" altLang="en-US" sz="700">
                <a:solidFill>
                  <a:prstClr val="black"/>
                </a:solidFill>
                <a:latin typeface="+mj-ea"/>
                <a:ea typeface="+mj-ea"/>
                <a:cs typeface="+mn-cs"/>
              </a:endParaRPr>
            </a:p>
          </p:txBody>
        </p:sp>
        <p:sp>
          <p:nvSpPr>
            <p:cNvPr id="273" name="テキスト ボックス 272">
              <a:extLst>
                <a:ext uri="{FF2B5EF4-FFF2-40B4-BE49-F238E27FC236}">
                  <a16:creationId xmlns:a16="http://schemas.microsoft.com/office/drawing/2014/main" id="{F3A5D9D9-AB75-08C3-0DA5-A472B83EFDEE}"/>
                </a:ext>
              </a:extLst>
            </p:cNvPr>
            <p:cNvSpPr txBox="1"/>
            <p:nvPr/>
          </p:nvSpPr>
          <p:spPr bwMode="gray">
            <a:xfrm>
              <a:off x="8635698" y="1277075"/>
              <a:ext cx="410210" cy="107722"/>
            </a:xfrm>
            <a:prstGeom prst="rect">
              <a:avLst/>
            </a:prstGeom>
            <a:solidFill>
              <a:schemeClr val="bg1"/>
            </a:solidFill>
          </p:spPr>
          <p:txBody>
            <a:bodyPr wrap="squar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700" b="0" i="0" u="none" strike="noStrike" kern="1200" cap="none" spc="0" normalizeH="0" baseline="0" noProof="0">
                  <a:ln>
                    <a:noFill/>
                  </a:ln>
                  <a:solidFill>
                    <a:prstClr val="black"/>
                  </a:solidFill>
                  <a:effectLst/>
                  <a:uLnTx/>
                  <a:uFillTx/>
                  <a:latin typeface="+mj-ea"/>
                  <a:ea typeface="+mj-ea"/>
                  <a:cs typeface="+mn-cs"/>
                </a:rPr>
                <a:t>：業務</a:t>
              </a:r>
            </a:p>
          </p:txBody>
        </p:sp>
        <p:sp>
          <p:nvSpPr>
            <p:cNvPr id="274" name="正方形/長方形 273">
              <a:extLst>
                <a:ext uri="{FF2B5EF4-FFF2-40B4-BE49-F238E27FC236}">
                  <a16:creationId xmlns:a16="http://schemas.microsoft.com/office/drawing/2014/main" id="{491B0877-F970-BBCC-0A06-49B2D52A1FDA}"/>
                </a:ext>
              </a:extLst>
            </p:cNvPr>
            <p:cNvSpPr/>
            <p:nvPr/>
          </p:nvSpPr>
          <p:spPr bwMode="gray">
            <a:xfrm>
              <a:off x="7460633" y="1058375"/>
              <a:ext cx="193142" cy="144000"/>
            </a:xfrm>
            <a:prstGeom prst="rect">
              <a:avLst/>
            </a:prstGeom>
            <a:solidFill>
              <a:schemeClr val="bg1"/>
            </a:solidFill>
            <a:ln w="19050" algn="ctr">
              <a:solidFill>
                <a:schemeClr val="accent6"/>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endParaRPr kumimoji="1" lang="ja-JP" altLang="en-US" sz="700">
                <a:solidFill>
                  <a:prstClr val="black"/>
                </a:solidFill>
                <a:latin typeface="+mj-ea"/>
                <a:ea typeface="+mj-ea"/>
                <a:cs typeface="+mn-cs"/>
              </a:endParaRPr>
            </a:p>
          </p:txBody>
        </p:sp>
        <p:sp>
          <p:nvSpPr>
            <p:cNvPr id="275" name="テキスト ボックス 274">
              <a:extLst>
                <a:ext uri="{FF2B5EF4-FFF2-40B4-BE49-F238E27FC236}">
                  <a16:creationId xmlns:a16="http://schemas.microsoft.com/office/drawing/2014/main" id="{C70DF82F-9085-E965-2363-2E1C232DABA2}"/>
                </a:ext>
              </a:extLst>
            </p:cNvPr>
            <p:cNvSpPr txBox="1"/>
            <p:nvPr/>
          </p:nvSpPr>
          <p:spPr bwMode="gray">
            <a:xfrm>
              <a:off x="8641892" y="1035145"/>
              <a:ext cx="865223" cy="323165"/>
            </a:xfrm>
            <a:prstGeom prst="rect">
              <a:avLst/>
            </a:prstGeom>
            <a:solidFill>
              <a:schemeClr val="bg1"/>
            </a:solidFill>
          </p:spPr>
          <p:txBody>
            <a:bodyPr wrap="squar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700">
                  <a:solidFill>
                    <a:prstClr val="black"/>
                  </a:solidFill>
                  <a:latin typeface="+mj-ea"/>
                  <a:ea typeface="+mj-ea"/>
                  <a:cs typeface="+mn-cs"/>
                </a:rPr>
                <a:t>：緑生土木局内システム、</a:t>
              </a:r>
              <a:endParaRPr kumimoji="1" lang="en-US" altLang="ja-JP" sz="700">
                <a:solidFill>
                  <a:prstClr val="black"/>
                </a:solidFill>
                <a:latin typeface="+mj-ea"/>
                <a:ea typeface="+mj-ea"/>
                <a:cs typeface="+mn-cs"/>
              </a:endParaRPr>
            </a:p>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700">
                  <a:solidFill>
                    <a:prstClr val="black"/>
                  </a:solidFill>
                  <a:latin typeface="+mj-ea"/>
                  <a:ea typeface="+mj-ea"/>
                  <a:cs typeface="+mn-cs"/>
                </a:rPr>
                <a:t>　他局システム、</a:t>
              </a:r>
              <a:endParaRPr kumimoji="1" lang="en-US" altLang="ja-JP" sz="700">
                <a:solidFill>
                  <a:prstClr val="black"/>
                </a:solidFill>
                <a:latin typeface="+mj-ea"/>
                <a:ea typeface="+mj-ea"/>
                <a:cs typeface="+mn-cs"/>
              </a:endParaRPr>
            </a:p>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700">
                  <a:solidFill>
                    <a:prstClr val="black"/>
                  </a:solidFill>
                  <a:latin typeface="+mj-ea"/>
                  <a:ea typeface="+mj-ea"/>
                  <a:cs typeface="+mn-cs"/>
                </a:rPr>
                <a:t>　外部システム</a:t>
              </a:r>
              <a:endParaRPr kumimoji="1" lang="en-US" altLang="ja-JP" sz="700">
                <a:solidFill>
                  <a:prstClr val="black"/>
                </a:solidFill>
                <a:latin typeface="+mj-ea"/>
                <a:ea typeface="+mj-ea"/>
                <a:cs typeface="+mn-cs"/>
              </a:endParaRPr>
            </a:p>
          </p:txBody>
        </p:sp>
        <p:cxnSp>
          <p:nvCxnSpPr>
            <p:cNvPr id="279" name="直線矢印コネクタ 278">
              <a:extLst>
                <a:ext uri="{FF2B5EF4-FFF2-40B4-BE49-F238E27FC236}">
                  <a16:creationId xmlns:a16="http://schemas.microsoft.com/office/drawing/2014/main" id="{216B8214-AF63-A0F5-B861-0823EB0DAD12}"/>
                </a:ext>
              </a:extLst>
            </p:cNvPr>
            <p:cNvCxnSpPr>
              <a:cxnSpLocks/>
            </p:cNvCxnSpPr>
            <p:nvPr/>
          </p:nvCxnSpPr>
          <p:spPr bwMode="gray">
            <a:xfrm rot="5400000">
              <a:off x="7557204" y="1201545"/>
              <a:ext cx="0" cy="275919"/>
            </a:xfrm>
            <a:prstGeom prst="straightConnector1">
              <a:avLst/>
            </a:prstGeom>
            <a:solidFill>
              <a:schemeClr val="bg1"/>
            </a:solidFill>
            <a:ln w="28575">
              <a:solidFill>
                <a:schemeClr val="bg1">
                  <a:lumMod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281" name="テキスト ボックス 280">
              <a:extLst>
                <a:ext uri="{FF2B5EF4-FFF2-40B4-BE49-F238E27FC236}">
                  <a16:creationId xmlns:a16="http://schemas.microsoft.com/office/drawing/2014/main" id="{6243CC31-A87E-D82F-3E71-0FB2FFF4A360}"/>
                </a:ext>
              </a:extLst>
            </p:cNvPr>
            <p:cNvSpPr txBox="1"/>
            <p:nvPr/>
          </p:nvSpPr>
          <p:spPr bwMode="gray">
            <a:xfrm>
              <a:off x="7733968" y="1285643"/>
              <a:ext cx="567087" cy="107722"/>
            </a:xfrm>
            <a:prstGeom prst="rect">
              <a:avLst/>
            </a:prstGeom>
            <a:solidFill>
              <a:schemeClr val="bg1"/>
            </a:solidFill>
          </p:spPr>
          <p:txBody>
            <a:bodyPr wrap="squar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700" b="0" i="0" u="none" strike="noStrike" kern="1200" cap="none" spc="0" normalizeH="0" baseline="0" noProof="0">
                  <a:ln>
                    <a:noFill/>
                  </a:ln>
                  <a:solidFill>
                    <a:prstClr val="black"/>
                  </a:solidFill>
                  <a:effectLst/>
                  <a:uLnTx/>
                  <a:uFillTx/>
                  <a:latin typeface="+mj-ea"/>
                  <a:ea typeface="+mj-ea"/>
                  <a:cs typeface="+mn-cs"/>
                </a:rPr>
                <a:t>：連携</a:t>
              </a:r>
              <a:endParaRPr kumimoji="1" lang="en-US" altLang="ja-JP" sz="700" b="0" i="0" u="none" strike="noStrike" kern="1200" cap="none" spc="0" normalizeH="0" baseline="0" noProof="0">
                <a:ln>
                  <a:noFill/>
                </a:ln>
                <a:solidFill>
                  <a:prstClr val="black"/>
                </a:solidFill>
                <a:effectLst/>
                <a:uLnTx/>
                <a:uFillTx/>
                <a:latin typeface="+mj-ea"/>
                <a:ea typeface="+mj-ea"/>
                <a:cs typeface="+mn-cs"/>
              </a:endParaRPr>
            </a:p>
          </p:txBody>
        </p:sp>
        <p:sp>
          <p:nvSpPr>
            <p:cNvPr id="284" name="テキスト ボックス 283">
              <a:extLst>
                <a:ext uri="{FF2B5EF4-FFF2-40B4-BE49-F238E27FC236}">
                  <a16:creationId xmlns:a16="http://schemas.microsoft.com/office/drawing/2014/main" id="{A153E336-FDAE-D77C-E38B-42FF6081F4EF}"/>
                </a:ext>
              </a:extLst>
            </p:cNvPr>
            <p:cNvSpPr txBox="1"/>
            <p:nvPr/>
          </p:nvSpPr>
          <p:spPr bwMode="gray">
            <a:xfrm>
              <a:off x="7460634" y="873508"/>
              <a:ext cx="331102" cy="107722"/>
            </a:xfrm>
            <a:prstGeom prst="rect">
              <a:avLst/>
            </a:prstGeom>
            <a:solidFill>
              <a:schemeClr val="bg1"/>
            </a:solidFill>
          </p:spPr>
          <p:txBody>
            <a:bodyPr wrap="squar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700" b="1">
                  <a:solidFill>
                    <a:prstClr val="black"/>
                  </a:solidFill>
                  <a:latin typeface="+mj-ea"/>
                  <a:ea typeface="+mj-ea"/>
                  <a:cs typeface="+mn-cs"/>
                </a:rPr>
                <a:t>【</a:t>
              </a:r>
              <a:r>
                <a:rPr kumimoji="1" lang="ja-JP" altLang="en-US" sz="700" b="1">
                  <a:solidFill>
                    <a:prstClr val="black"/>
                  </a:solidFill>
                  <a:latin typeface="+mj-ea"/>
                  <a:ea typeface="+mj-ea"/>
                  <a:cs typeface="+mn-cs"/>
                </a:rPr>
                <a:t>凡例</a:t>
              </a:r>
              <a:r>
                <a:rPr kumimoji="1" lang="en-US" altLang="ja-JP" sz="700" b="1">
                  <a:solidFill>
                    <a:prstClr val="black"/>
                  </a:solidFill>
                  <a:latin typeface="+mj-ea"/>
                  <a:ea typeface="+mj-ea"/>
                  <a:cs typeface="+mn-cs"/>
                </a:rPr>
                <a:t>】</a:t>
              </a:r>
              <a:endParaRPr kumimoji="1" lang="ja-JP" altLang="en-US" sz="700" b="1" i="0" u="none" strike="noStrike" kern="1200" cap="none" spc="0" normalizeH="0" baseline="0" noProof="0">
                <a:ln>
                  <a:noFill/>
                </a:ln>
                <a:solidFill>
                  <a:prstClr val="black"/>
                </a:solidFill>
                <a:effectLst/>
                <a:uLnTx/>
                <a:uFillTx/>
                <a:latin typeface="+mj-ea"/>
                <a:ea typeface="+mj-ea"/>
                <a:cs typeface="+mn-cs"/>
              </a:endParaRPr>
            </a:p>
          </p:txBody>
        </p:sp>
      </p:grpSp>
      <p:sp>
        <p:nvSpPr>
          <p:cNvPr id="22" name="正方形/長方形 21">
            <a:extLst>
              <a:ext uri="{FF2B5EF4-FFF2-40B4-BE49-F238E27FC236}">
                <a16:creationId xmlns:a16="http://schemas.microsoft.com/office/drawing/2014/main" id="{4F7EFE5D-1E1D-514C-0952-8017DEFD189F}"/>
              </a:ext>
            </a:extLst>
          </p:cNvPr>
          <p:cNvSpPr/>
          <p:nvPr/>
        </p:nvSpPr>
        <p:spPr bwMode="gray">
          <a:xfrm>
            <a:off x="987718" y="1880245"/>
            <a:ext cx="5416150" cy="1173048"/>
          </a:xfrm>
          <a:prstGeom prst="rect">
            <a:avLst/>
          </a:prstGeom>
          <a:solidFill>
            <a:schemeClr val="accent6">
              <a:lumMod val="20000"/>
              <a:lumOff val="80000"/>
            </a:schemeClr>
          </a:solidFill>
          <a:ln w="19050" algn="ctr">
            <a:solidFill>
              <a:schemeClr val="accent6"/>
            </a:solidFill>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a:ln>
                  <a:noFill/>
                </a:ln>
                <a:solidFill>
                  <a:prstClr val="black"/>
                </a:solidFill>
                <a:effectLst/>
                <a:uLnTx/>
                <a:uFillTx/>
                <a:latin typeface="+mj-ea"/>
                <a:ea typeface="+mj-ea"/>
                <a:cs typeface="+mn-cs"/>
              </a:rPr>
              <a:t>市民・事業者ポータル</a:t>
            </a:r>
            <a:endParaRPr kumimoji="1" lang="en-US" altLang="ja-JP" sz="1200" b="1" i="0" u="none" strike="noStrike" kern="1200" cap="none" spc="0" normalizeH="0" baseline="0" noProof="0">
              <a:ln>
                <a:noFill/>
              </a:ln>
              <a:solidFill>
                <a:prstClr val="black"/>
              </a:solidFill>
              <a:effectLst/>
              <a:uLnTx/>
              <a:uFillTx/>
              <a:latin typeface="+mj-ea"/>
              <a:ea typeface="+mj-ea"/>
              <a:cs typeface="+mn-cs"/>
            </a:endParaRPr>
          </a:p>
        </p:txBody>
      </p:sp>
      <p:sp>
        <p:nvSpPr>
          <p:cNvPr id="24" name="正方形/長方形 23">
            <a:extLst>
              <a:ext uri="{FF2B5EF4-FFF2-40B4-BE49-F238E27FC236}">
                <a16:creationId xmlns:a16="http://schemas.microsoft.com/office/drawing/2014/main" id="{984125EF-8510-D17C-D332-4427316406D6}"/>
              </a:ext>
            </a:extLst>
          </p:cNvPr>
          <p:cNvSpPr/>
          <p:nvPr/>
        </p:nvSpPr>
        <p:spPr bwMode="gray">
          <a:xfrm>
            <a:off x="4360399" y="3759105"/>
            <a:ext cx="2051950" cy="387442"/>
          </a:xfrm>
          <a:prstGeom prst="rect">
            <a:avLst/>
          </a:prstGeom>
          <a:solidFill>
            <a:schemeClr val="accent6">
              <a:lumMod val="20000"/>
              <a:lumOff val="80000"/>
            </a:schemeClr>
          </a:solidFill>
          <a:ln w="19050" algn="ctr">
            <a:solidFill>
              <a:schemeClr val="accent6"/>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solidFill>
                  <a:prstClr val="black"/>
                </a:solidFill>
                <a:latin typeface="+mj-ea"/>
                <a:ea typeface="+mj-ea"/>
                <a:cs typeface="+mn-cs"/>
              </a:rPr>
              <a:t>団体管理システム</a:t>
            </a:r>
            <a:endParaRPr kumimoji="1" lang="en-US" altLang="ja-JP" sz="900" b="1" i="0" u="none" strike="noStrike" kern="1200" cap="none" spc="0" normalizeH="0" baseline="0" noProof="0">
              <a:ln>
                <a:noFill/>
              </a:ln>
              <a:solidFill>
                <a:prstClr val="black"/>
              </a:solidFill>
              <a:effectLst/>
              <a:uLnTx/>
              <a:uFillTx/>
              <a:latin typeface="+mj-ea"/>
              <a:ea typeface="+mj-ea"/>
              <a:cs typeface="+mn-cs"/>
            </a:endParaRPr>
          </a:p>
        </p:txBody>
      </p:sp>
      <p:sp>
        <p:nvSpPr>
          <p:cNvPr id="28" name="正方形/長方形 27">
            <a:extLst>
              <a:ext uri="{FF2B5EF4-FFF2-40B4-BE49-F238E27FC236}">
                <a16:creationId xmlns:a16="http://schemas.microsoft.com/office/drawing/2014/main" id="{DA38872F-D74C-82DD-8BAD-588C889D54C5}"/>
              </a:ext>
            </a:extLst>
          </p:cNvPr>
          <p:cNvSpPr/>
          <p:nvPr/>
        </p:nvSpPr>
        <p:spPr bwMode="gray">
          <a:xfrm>
            <a:off x="4359231" y="4214753"/>
            <a:ext cx="2053118" cy="435196"/>
          </a:xfrm>
          <a:prstGeom prst="rect">
            <a:avLst/>
          </a:prstGeom>
          <a:noFill/>
          <a:ln w="19050" algn="ctr">
            <a:solidFill>
              <a:schemeClr val="accent6"/>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i="0" u="none" strike="noStrike" kern="1200" cap="none" spc="0" normalizeH="0" baseline="0" noProof="0">
                <a:ln>
                  <a:noFill/>
                </a:ln>
                <a:solidFill>
                  <a:prstClr val="black"/>
                </a:solidFill>
                <a:effectLst/>
                <a:uLnTx/>
                <a:uFillTx/>
                <a:latin typeface="+mj-ea"/>
                <a:ea typeface="+mj-ea"/>
                <a:cs typeface="+mn-cs"/>
              </a:rPr>
              <a:t>施設点検システム</a:t>
            </a:r>
            <a:endParaRPr kumimoji="1" lang="en-US" altLang="ja-JP" sz="900" b="1" i="0" u="none" strike="noStrike" kern="1200" cap="none" spc="0" normalizeH="0" baseline="0" noProof="0">
              <a:ln>
                <a:noFill/>
              </a:ln>
              <a:solidFill>
                <a:prstClr val="black"/>
              </a:solidFill>
              <a:effectLst/>
              <a:uLnTx/>
              <a:uFillTx/>
              <a:latin typeface="+mj-ea"/>
              <a:ea typeface="+mj-ea"/>
              <a:cs typeface="+mn-cs"/>
            </a:endParaRPr>
          </a:p>
        </p:txBody>
      </p:sp>
      <p:sp>
        <p:nvSpPr>
          <p:cNvPr id="29" name="正方形/長方形 28">
            <a:extLst>
              <a:ext uri="{FF2B5EF4-FFF2-40B4-BE49-F238E27FC236}">
                <a16:creationId xmlns:a16="http://schemas.microsoft.com/office/drawing/2014/main" id="{F7EE8CD4-93B9-3DB6-7DCB-6FD378037327}"/>
              </a:ext>
            </a:extLst>
          </p:cNvPr>
          <p:cNvSpPr/>
          <p:nvPr/>
        </p:nvSpPr>
        <p:spPr bwMode="gray">
          <a:xfrm>
            <a:off x="4360399" y="3266565"/>
            <a:ext cx="2051950" cy="444460"/>
          </a:xfrm>
          <a:prstGeom prst="rect">
            <a:avLst/>
          </a:prstGeom>
          <a:solidFill>
            <a:schemeClr val="accent6">
              <a:lumMod val="20000"/>
              <a:lumOff val="80000"/>
            </a:schemeClr>
          </a:solidFill>
          <a:ln w="19050" algn="ctr">
            <a:solidFill>
              <a:schemeClr val="accent6"/>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solidFill>
                  <a:prstClr val="black"/>
                </a:solidFill>
                <a:latin typeface="+mj-ea"/>
                <a:ea typeface="+mj-ea"/>
              </a:rPr>
              <a:t>許可システム</a:t>
            </a:r>
            <a:endParaRPr kumimoji="1" lang="en-US" altLang="ja-JP" sz="1000" b="1" i="0" u="none" strike="noStrike" kern="1200" cap="none" spc="0" normalizeH="0" baseline="0" noProof="0">
              <a:ln>
                <a:noFill/>
              </a:ln>
              <a:solidFill>
                <a:prstClr val="black"/>
              </a:solidFill>
              <a:effectLst/>
              <a:uLnTx/>
              <a:uFillTx/>
              <a:latin typeface="+mj-ea"/>
              <a:ea typeface="+mj-ea"/>
              <a:cs typeface="+mn-cs"/>
            </a:endParaRPr>
          </a:p>
        </p:txBody>
      </p:sp>
      <p:sp>
        <p:nvSpPr>
          <p:cNvPr id="32" name="正方形/長方形 31">
            <a:extLst>
              <a:ext uri="{FF2B5EF4-FFF2-40B4-BE49-F238E27FC236}">
                <a16:creationId xmlns:a16="http://schemas.microsoft.com/office/drawing/2014/main" id="{FCA24713-0F9E-8A59-AC54-548DF1BF5E7F}"/>
              </a:ext>
            </a:extLst>
          </p:cNvPr>
          <p:cNvSpPr/>
          <p:nvPr/>
        </p:nvSpPr>
        <p:spPr bwMode="gray">
          <a:xfrm>
            <a:off x="4949980" y="5157155"/>
            <a:ext cx="1723099" cy="1128112"/>
          </a:xfrm>
          <a:prstGeom prst="rect">
            <a:avLst/>
          </a:prstGeom>
          <a:solidFill>
            <a:schemeClr val="accent1">
              <a:lumMod val="40000"/>
              <a:lumOff val="60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a:ln>
                  <a:noFill/>
                </a:ln>
                <a:solidFill>
                  <a:prstClr val="black"/>
                </a:solidFill>
                <a:effectLst/>
                <a:uLnTx/>
                <a:uFillTx/>
                <a:latin typeface="+mj-ea"/>
                <a:ea typeface="+mj-ea"/>
                <a:cs typeface="+mn-cs"/>
              </a:rPr>
              <a:t>共通</a:t>
            </a:r>
            <a:r>
              <a:rPr kumimoji="1" lang="en-US" altLang="ja-JP" sz="1200" b="1" i="0" u="none" strike="noStrike" kern="1200" cap="none" spc="0" normalizeH="0" baseline="0" noProof="0">
                <a:ln>
                  <a:noFill/>
                </a:ln>
                <a:solidFill>
                  <a:prstClr val="black"/>
                </a:solidFill>
                <a:effectLst/>
                <a:uLnTx/>
                <a:uFillTx/>
                <a:latin typeface="+mj-ea"/>
                <a:ea typeface="+mj-ea"/>
                <a:cs typeface="+mn-cs"/>
              </a:rPr>
              <a:t>DB </a:t>
            </a:r>
            <a:r>
              <a:rPr kumimoji="1" lang="en-US" altLang="ja-JP" sz="900" b="1" i="0" u="none" strike="noStrike" kern="1200" cap="none" spc="0" normalizeH="0" baseline="0" noProof="0">
                <a:ln>
                  <a:noFill/>
                </a:ln>
                <a:solidFill>
                  <a:prstClr val="black"/>
                </a:solidFill>
                <a:effectLst/>
                <a:uLnTx/>
                <a:uFillTx/>
                <a:latin typeface="+mj-ea"/>
                <a:ea typeface="+mj-ea"/>
                <a:cs typeface="+mn-cs"/>
              </a:rPr>
              <a:t>※</a:t>
            </a:r>
            <a:r>
              <a:rPr kumimoji="1" lang="en-US" altLang="ja-JP" sz="900" b="1">
                <a:solidFill>
                  <a:prstClr val="black"/>
                </a:solidFill>
                <a:latin typeface="+mj-ea"/>
                <a:ea typeface="+mj-ea"/>
                <a:cs typeface="+mn-cs"/>
              </a:rPr>
              <a:t>1</a:t>
            </a:r>
            <a:endParaRPr kumimoji="1" lang="en-US" altLang="ja-JP" sz="1200" b="1" i="0" u="none" strike="noStrike" kern="1200" cap="none" spc="0" normalizeH="0" baseline="0" noProof="0">
              <a:ln>
                <a:noFill/>
              </a:ln>
              <a:solidFill>
                <a:prstClr val="black"/>
              </a:solidFill>
              <a:effectLst/>
              <a:uLnTx/>
              <a:uFillTx/>
              <a:latin typeface="+mj-ea"/>
              <a:ea typeface="+mj-ea"/>
              <a:cs typeface="+mn-cs"/>
            </a:endParaRPr>
          </a:p>
        </p:txBody>
      </p:sp>
      <p:cxnSp>
        <p:nvCxnSpPr>
          <p:cNvPr id="88" name="コネクタ: カギ線 87">
            <a:extLst>
              <a:ext uri="{FF2B5EF4-FFF2-40B4-BE49-F238E27FC236}">
                <a16:creationId xmlns:a16="http://schemas.microsoft.com/office/drawing/2014/main" id="{BAF8F429-504A-CACF-EB81-3404BBB3EF27}"/>
              </a:ext>
            </a:extLst>
          </p:cNvPr>
          <p:cNvCxnSpPr>
            <a:cxnSpLocks/>
            <a:stCxn id="95" idx="2"/>
            <a:endCxn id="32" idx="0"/>
          </p:cNvCxnSpPr>
          <p:nvPr/>
        </p:nvCxnSpPr>
        <p:spPr bwMode="gray">
          <a:xfrm rot="16200000" flipH="1">
            <a:off x="4616874" y="3962498"/>
            <a:ext cx="386367" cy="2002946"/>
          </a:xfrm>
          <a:prstGeom prst="bentConnector3">
            <a:avLst>
              <a:gd name="adj1" fmla="val 37966"/>
            </a:avLst>
          </a:prstGeom>
          <a:ln w="12700">
            <a:solidFill>
              <a:schemeClr val="tx2"/>
            </a:solidFill>
            <a:prstDash val="dash"/>
            <a:tailEnd type="triangle"/>
          </a:ln>
        </p:spPr>
        <p:style>
          <a:lnRef idx="1">
            <a:schemeClr val="accent1"/>
          </a:lnRef>
          <a:fillRef idx="0">
            <a:schemeClr val="accent1"/>
          </a:fillRef>
          <a:effectRef idx="0">
            <a:schemeClr val="accent1"/>
          </a:effectRef>
          <a:fontRef idx="minor">
            <a:schemeClr val="tx1"/>
          </a:fontRef>
        </p:style>
      </p:cxnSp>
      <p:grpSp>
        <p:nvGrpSpPr>
          <p:cNvPr id="94" name="グループ化 93">
            <a:extLst>
              <a:ext uri="{FF2B5EF4-FFF2-40B4-BE49-F238E27FC236}">
                <a16:creationId xmlns:a16="http://schemas.microsoft.com/office/drawing/2014/main" id="{5DE07D61-8998-AD84-5FAA-94BCDA162693}"/>
              </a:ext>
            </a:extLst>
          </p:cNvPr>
          <p:cNvGrpSpPr/>
          <p:nvPr/>
        </p:nvGrpSpPr>
        <p:grpSpPr>
          <a:xfrm>
            <a:off x="2702716" y="5157155"/>
            <a:ext cx="2143428" cy="1139983"/>
            <a:chOff x="889722" y="7380514"/>
            <a:chExt cx="1860939" cy="1259906"/>
          </a:xfrm>
        </p:grpSpPr>
        <p:sp>
          <p:nvSpPr>
            <p:cNvPr id="83" name="正方形/長方形 82">
              <a:extLst>
                <a:ext uri="{FF2B5EF4-FFF2-40B4-BE49-F238E27FC236}">
                  <a16:creationId xmlns:a16="http://schemas.microsoft.com/office/drawing/2014/main" id="{7FDE18C0-55AA-064A-64B4-9DD16CED6102}"/>
                </a:ext>
              </a:extLst>
            </p:cNvPr>
            <p:cNvSpPr/>
            <p:nvPr/>
          </p:nvSpPr>
          <p:spPr bwMode="gray">
            <a:xfrm>
              <a:off x="889722" y="7380514"/>
              <a:ext cx="1860939" cy="1259906"/>
            </a:xfrm>
            <a:prstGeom prst="rect">
              <a:avLst/>
            </a:prstGeom>
            <a:solidFill>
              <a:schemeClr val="accent1">
                <a:lumMod val="20000"/>
                <a:lumOff val="80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a:ln>
                    <a:noFill/>
                  </a:ln>
                  <a:effectLst/>
                  <a:uLnTx/>
                  <a:uFillTx/>
                  <a:latin typeface="+mj-ea"/>
                  <a:ea typeface="+mj-ea"/>
                  <a:cs typeface="+mn-cs"/>
                </a:rPr>
                <a:t>インフラ</a:t>
              </a:r>
              <a:r>
                <a:rPr kumimoji="1" lang="en-US" altLang="ja-JP" sz="1200" b="1" i="0" u="none" strike="noStrike" kern="1200" cap="none" spc="0" normalizeH="0" baseline="0" noProof="0">
                  <a:ln>
                    <a:noFill/>
                  </a:ln>
                  <a:effectLst/>
                  <a:uLnTx/>
                  <a:uFillTx/>
                  <a:latin typeface="+mj-ea"/>
                  <a:ea typeface="+mj-ea"/>
                  <a:cs typeface="+mn-cs"/>
                </a:rPr>
                <a:t>DX</a:t>
              </a:r>
              <a:r>
                <a:rPr kumimoji="1" lang="ja-JP" altLang="en-US" sz="1200" b="1" i="0" u="none" strike="noStrike" kern="1200" cap="none" spc="0" normalizeH="0" baseline="0" noProof="0">
                  <a:ln>
                    <a:noFill/>
                  </a:ln>
                  <a:effectLst/>
                  <a:uLnTx/>
                  <a:uFillTx/>
                  <a:latin typeface="+mj-ea"/>
                  <a:ea typeface="+mj-ea"/>
                  <a:cs typeface="+mn-cs"/>
                </a:rPr>
                <a:t>（別</a:t>
              </a:r>
              <a:r>
                <a:rPr kumimoji="1" lang="en-US" altLang="ja-JP" sz="1200" b="1" i="0" u="none" strike="noStrike" kern="1200" cap="none" spc="0" normalizeH="0" baseline="0" noProof="0">
                  <a:ln>
                    <a:noFill/>
                  </a:ln>
                  <a:effectLst/>
                  <a:uLnTx/>
                  <a:uFillTx/>
                  <a:latin typeface="+mj-ea"/>
                  <a:ea typeface="+mj-ea"/>
                  <a:cs typeface="+mn-cs"/>
                </a:rPr>
                <a:t>PJ</a:t>
              </a:r>
              <a:r>
                <a:rPr kumimoji="1" lang="ja-JP" altLang="en-US" sz="1200" b="1" i="0" u="none" strike="noStrike" kern="1200" cap="none" spc="0" normalizeH="0" baseline="0" noProof="0">
                  <a:ln>
                    <a:noFill/>
                  </a:ln>
                  <a:effectLst/>
                  <a:uLnTx/>
                  <a:uFillTx/>
                  <a:latin typeface="+mj-ea"/>
                  <a:ea typeface="+mj-ea"/>
                  <a:cs typeface="+mn-cs"/>
                </a:rPr>
                <a:t>）</a:t>
              </a:r>
              <a:endParaRPr kumimoji="1" lang="en-US" altLang="ja-JP" sz="1200" b="1" i="0" u="none" strike="noStrike" kern="1200" cap="none" spc="0" normalizeH="0" baseline="0" noProof="0">
                <a:ln>
                  <a:noFill/>
                </a:ln>
                <a:effectLst/>
                <a:uLnTx/>
                <a:uFillTx/>
                <a:latin typeface="+mj-ea"/>
                <a:ea typeface="+mj-ea"/>
                <a:cs typeface="+mn-cs"/>
              </a:endParaRPr>
            </a:p>
          </p:txBody>
        </p:sp>
        <p:sp>
          <p:nvSpPr>
            <p:cNvPr id="87" name="正方形/長方形 86">
              <a:extLst>
                <a:ext uri="{FF2B5EF4-FFF2-40B4-BE49-F238E27FC236}">
                  <a16:creationId xmlns:a16="http://schemas.microsoft.com/office/drawing/2014/main" id="{CFEF40FD-5411-E53A-8C09-0C7F5E1F3B96}"/>
                </a:ext>
              </a:extLst>
            </p:cNvPr>
            <p:cNvSpPr/>
            <p:nvPr/>
          </p:nvSpPr>
          <p:spPr bwMode="gray">
            <a:xfrm>
              <a:off x="1004297" y="8108880"/>
              <a:ext cx="1562361" cy="476639"/>
            </a:xfrm>
            <a:prstGeom prst="rect">
              <a:avLst/>
            </a:prstGeom>
            <a:solidFill>
              <a:schemeClr val="bg1"/>
            </a:solidFill>
            <a:ln w="12700" algn="ctr">
              <a:solidFill>
                <a:schemeClr val="accent1"/>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a:latin typeface="+mj-ea"/>
                  <a:ea typeface="+mj-ea"/>
                  <a:cs typeface="+mn-cs"/>
                </a:rPr>
                <a:t>舗装維持補修支援システム</a:t>
              </a:r>
              <a:endParaRPr kumimoji="1" lang="en-US" altLang="ja-JP" sz="900">
                <a:latin typeface="+mj-ea"/>
                <a:ea typeface="+mj-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900">
                  <a:latin typeface="+mj-ea"/>
                  <a:ea typeface="+mj-ea"/>
                  <a:cs typeface="+mn-cs"/>
                </a:rPr>
                <a:t>(T-System)</a:t>
              </a:r>
            </a:p>
          </p:txBody>
        </p:sp>
        <p:sp>
          <p:nvSpPr>
            <p:cNvPr id="93" name="正方形/長方形 92">
              <a:extLst>
                <a:ext uri="{FF2B5EF4-FFF2-40B4-BE49-F238E27FC236}">
                  <a16:creationId xmlns:a16="http://schemas.microsoft.com/office/drawing/2014/main" id="{73C1B1FC-CD41-D2B2-B65A-627E86283464}"/>
                </a:ext>
              </a:extLst>
            </p:cNvPr>
            <p:cNvSpPr/>
            <p:nvPr/>
          </p:nvSpPr>
          <p:spPr bwMode="gray">
            <a:xfrm>
              <a:off x="1004298" y="7651854"/>
              <a:ext cx="1562361" cy="378005"/>
            </a:xfrm>
            <a:prstGeom prst="rect">
              <a:avLst/>
            </a:prstGeom>
            <a:solidFill>
              <a:schemeClr val="accent1">
                <a:lumMod val="60000"/>
                <a:lumOff val="40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a:latin typeface="+mj-ea"/>
                  <a:ea typeface="+mj-ea"/>
                  <a:cs typeface="+mn-cs"/>
                </a:rPr>
                <a:t>統合型</a:t>
              </a:r>
              <a:r>
                <a:rPr kumimoji="1" lang="en-US" altLang="ja-JP" sz="1200" b="1">
                  <a:latin typeface="+mj-ea"/>
                  <a:ea typeface="+mj-ea"/>
                  <a:cs typeface="+mn-cs"/>
                </a:rPr>
                <a:t>GIS</a:t>
              </a:r>
              <a:r>
                <a:rPr kumimoji="1" lang="ja-JP" altLang="en-US" sz="1200" b="1">
                  <a:latin typeface="+mj-ea"/>
                  <a:ea typeface="+mj-ea"/>
                  <a:cs typeface="+mn-cs"/>
                </a:rPr>
                <a:t>　</a:t>
              </a:r>
              <a:r>
                <a:rPr kumimoji="1" lang="en-US" altLang="ja-JP" sz="900" b="1">
                  <a:latin typeface="+mj-ea"/>
                  <a:ea typeface="+mj-ea"/>
                  <a:cs typeface="+mn-cs"/>
                </a:rPr>
                <a:t>※1</a:t>
              </a:r>
              <a:endParaRPr kumimoji="1" lang="en-US" altLang="ja-JP" sz="1200" b="1" i="0" u="none" strike="noStrike" kern="1200" cap="none" spc="0" normalizeH="0" baseline="0" noProof="0">
                <a:ln>
                  <a:noFill/>
                </a:ln>
                <a:effectLst/>
                <a:uLnTx/>
                <a:uFillTx/>
                <a:latin typeface="+mj-ea"/>
                <a:ea typeface="+mj-ea"/>
                <a:cs typeface="+mn-cs"/>
              </a:endParaRPr>
            </a:p>
          </p:txBody>
        </p:sp>
      </p:grpSp>
      <p:sp>
        <p:nvSpPr>
          <p:cNvPr id="293" name="正方形/長方形 292">
            <a:extLst>
              <a:ext uri="{FF2B5EF4-FFF2-40B4-BE49-F238E27FC236}">
                <a16:creationId xmlns:a16="http://schemas.microsoft.com/office/drawing/2014/main" id="{F1D80D85-21C8-EE72-529F-F074303362FF}"/>
              </a:ext>
            </a:extLst>
          </p:cNvPr>
          <p:cNvSpPr/>
          <p:nvPr/>
        </p:nvSpPr>
        <p:spPr bwMode="gray">
          <a:xfrm>
            <a:off x="374344" y="3237714"/>
            <a:ext cx="349395" cy="3146062"/>
          </a:xfrm>
          <a:prstGeom prst="rect">
            <a:avLst/>
          </a:prstGeom>
          <a:solidFill>
            <a:schemeClr val="tx1">
              <a:lumMod val="65000"/>
              <a:lumOff val="35000"/>
            </a:schemeClr>
          </a:solidFill>
          <a:ln w="12700" algn="ctr">
            <a:solidFill>
              <a:schemeClr val="tx1">
                <a:lumMod val="65000"/>
                <a:lumOff val="35000"/>
              </a:schemeClr>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400" b="1" i="0" u="none" strike="noStrike" kern="1200" cap="none" spc="0" normalizeH="0" baseline="0" noProof="0">
                <a:ln>
                  <a:noFill/>
                </a:ln>
                <a:solidFill>
                  <a:schemeClr val="bg1"/>
                </a:solidFill>
                <a:effectLst/>
                <a:uLnTx/>
                <a:uFillTx/>
                <a:latin typeface="+mj-ea"/>
                <a:ea typeface="+mj-ea"/>
                <a:cs typeface="+mn-cs"/>
              </a:rPr>
              <a:t>職員</a:t>
            </a:r>
          </a:p>
        </p:txBody>
      </p:sp>
      <p:sp>
        <p:nvSpPr>
          <p:cNvPr id="294" name="正方形/長方形 293">
            <a:extLst>
              <a:ext uri="{FF2B5EF4-FFF2-40B4-BE49-F238E27FC236}">
                <a16:creationId xmlns:a16="http://schemas.microsoft.com/office/drawing/2014/main" id="{EFC6BA1A-E6B1-58D8-76EC-124A17D34295}"/>
              </a:ext>
            </a:extLst>
          </p:cNvPr>
          <p:cNvSpPr/>
          <p:nvPr/>
        </p:nvSpPr>
        <p:spPr bwMode="gray">
          <a:xfrm>
            <a:off x="377954" y="1517782"/>
            <a:ext cx="352360" cy="1611537"/>
          </a:xfrm>
          <a:prstGeom prst="rect">
            <a:avLst/>
          </a:prstGeom>
          <a:solidFill>
            <a:schemeClr val="tx1">
              <a:lumMod val="65000"/>
              <a:lumOff val="35000"/>
            </a:schemeClr>
          </a:solidFill>
          <a:ln w="12700" algn="ctr">
            <a:solidFill>
              <a:schemeClr val="tx1">
                <a:lumMod val="65000"/>
                <a:lumOff val="35000"/>
              </a:schemeClr>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400" b="1" i="0" u="none" strike="noStrike" kern="1200" cap="none" spc="0" normalizeH="0" baseline="0" noProof="0">
                <a:ln>
                  <a:noFill/>
                </a:ln>
                <a:solidFill>
                  <a:schemeClr val="bg1"/>
                </a:solidFill>
                <a:effectLst/>
                <a:uLnTx/>
                <a:uFillTx/>
                <a:latin typeface="+mj-ea"/>
                <a:ea typeface="+mj-ea"/>
                <a:cs typeface="+mn-cs"/>
              </a:rPr>
              <a:t>事業者</a:t>
            </a:r>
          </a:p>
        </p:txBody>
      </p:sp>
      <p:sp>
        <p:nvSpPr>
          <p:cNvPr id="336" name="正方形/長方形 335">
            <a:extLst>
              <a:ext uri="{FF2B5EF4-FFF2-40B4-BE49-F238E27FC236}">
                <a16:creationId xmlns:a16="http://schemas.microsoft.com/office/drawing/2014/main" id="{6BD52CCF-7D47-D789-EDB4-AC7107570F05}"/>
              </a:ext>
            </a:extLst>
          </p:cNvPr>
          <p:cNvSpPr/>
          <p:nvPr/>
        </p:nvSpPr>
        <p:spPr bwMode="gray">
          <a:xfrm>
            <a:off x="821409" y="4980439"/>
            <a:ext cx="6005345" cy="1411649"/>
          </a:xfrm>
          <a:prstGeom prst="rect">
            <a:avLst/>
          </a:prstGeom>
          <a:noFill/>
          <a:ln w="1905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a:ln>
                  <a:noFill/>
                </a:ln>
                <a:solidFill>
                  <a:prstClr val="black"/>
                </a:solidFill>
                <a:effectLst/>
                <a:uLnTx/>
                <a:uFillTx/>
                <a:latin typeface="+mj-ea"/>
                <a:ea typeface="+mj-ea"/>
                <a:cs typeface="+mn-cs"/>
              </a:rPr>
              <a:t>緑政土木局のシステム</a:t>
            </a:r>
            <a:endParaRPr kumimoji="1" lang="en-US" altLang="ja-JP" sz="1200" b="1" i="0" u="none" strike="noStrike" kern="1200" cap="none" spc="0" normalizeH="0" baseline="0" noProof="0">
              <a:ln>
                <a:noFill/>
              </a:ln>
              <a:solidFill>
                <a:prstClr val="black"/>
              </a:solidFill>
              <a:effectLst/>
              <a:uLnTx/>
              <a:uFillTx/>
              <a:latin typeface="+mj-ea"/>
              <a:ea typeface="+mj-ea"/>
              <a:cs typeface="+mn-cs"/>
            </a:endParaRPr>
          </a:p>
        </p:txBody>
      </p:sp>
      <p:sp>
        <p:nvSpPr>
          <p:cNvPr id="416" name="正方形/長方形 415">
            <a:extLst>
              <a:ext uri="{FF2B5EF4-FFF2-40B4-BE49-F238E27FC236}">
                <a16:creationId xmlns:a16="http://schemas.microsoft.com/office/drawing/2014/main" id="{A53B86B8-515B-68F3-4696-DF59F313C0D3}"/>
              </a:ext>
            </a:extLst>
          </p:cNvPr>
          <p:cNvSpPr/>
          <p:nvPr/>
        </p:nvSpPr>
        <p:spPr bwMode="gray">
          <a:xfrm>
            <a:off x="5391208" y="2135399"/>
            <a:ext cx="856447" cy="832753"/>
          </a:xfrm>
          <a:prstGeom prst="rect">
            <a:avLst/>
          </a:prstGeom>
          <a:solidFill>
            <a:schemeClr val="bg1"/>
          </a:solidFill>
          <a:ln w="1905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kumimoji="1" lang="en-US" altLang="ja-JP" sz="800">
                <a:latin typeface="+mj-ea"/>
                <a:ea typeface="+mj-ea"/>
              </a:rPr>
              <a:t>HP</a:t>
            </a:r>
            <a:r>
              <a:rPr kumimoji="1" lang="ja-JP" altLang="en-US" sz="800">
                <a:latin typeface="+mj-ea"/>
                <a:ea typeface="+mj-ea"/>
              </a:rPr>
              <a:t>機能</a:t>
            </a:r>
            <a:endParaRPr kumimoji="1" lang="en-US" altLang="ja-JP" sz="800">
              <a:latin typeface="+mj-ea"/>
              <a:ea typeface="+mj-ea"/>
            </a:endParaRPr>
          </a:p>
          <a:p>
            <a:pPr algn="ctr"/>
            <a:r>
              <a:rPr kumimoji="1" lang="en-US" altLang="ja-JP" sz="800">
                <a:latin typeface="+mj-ea"/>
                <a:ea typeface="+mj-ea"/>
              </a:rPr>
              <a:t>(</a:t>
            </a:r>
            <a:r>
              <a:rPr kumimoji="1" lang="ja-JP" altLang="en-US" sz="800">
                <a:latin typeface="+mj-ea"/>
                <a:ea typeface="+mj-ea"/>
              </a:rPr>
              <a:t>リンクの集約</a:t>
            </a:r>
            <a:r>
              <a:rPr kumimoji="1" lang="en-US" altLang="ja-JP" sz="800">
                <a:latin typeface="+mj-ea"/>
                <a:ea typeface="+mj-ea"/>
              </a:rPr>
              <a:t>)</a:t>
            </a:r>
          </a:p>
        </p:txBody>
      </p:sp>
      <p:grpSp>
        <p:nvGrpSpPr>
          <p:cNvPr id="417" name="グループ化 416">
            <a:extLst>
              <a:ext uri="{FF2B5EF4-FFF2-40B4-BE49-F238E27FC236}">
                <a16:creationId xmlns:a16="http://schemas.microsoft.com/office/drawing/2014/main" id="{1D20B13C-E267-28AE-9C03-DD4AA44B3423}"/>
              </a:ext>
            </a:extLst>
          </p:cNvPr>
          <p:cNvGrpSpPr/>
          <p:nvPr/>
        </p:nvGrpSpPr>
        <p:grpSpPr>
          <a:xfrm>
            <a:off x="2507968" y="2134070"/>
            <a:ext cx="2759614" cy="859963"/>
            <a:chOff x="1697979" y="827222"/>
            <a:chExt cx="2265292" cy="1826641"/>
          </a:xfrm>
        </p:grpSpPr>
        <p:sp>
          <p:nvSpPr>
            <p:cNvPr id="418" name="正方形/長方形 417">
              <a:extLst>
                <a:ext uri="{FF2B5EF4-FFF2-40B4-BE49-F238E27FC236}">
                  <a16:creationId xmlns:a16="http://schemas.microsoft.com/office/drawing/2014/main" id="{26D75BB5-19A9-5A63-42B8-CFE802BA4795}"/>
                </a:ext>
              </a:extLst>
            </p:cNvPr>
            <p:cNvSpPr/>
            <p:nvPr/>
          </p:nvSpPr>
          <p:spPr bwMode="gray">
            <a:xfrm>
              <a:off x="1697979" y="827222"/>
              <a:ext cx="2265292" cy="1826641"/>
            </a:xfrm>
            <a:prstGeom prst="rect">
              <a:avLst/>
            </a:prstGeom>
            <a:solidFill>
              <a:schemeClr val="bg1"/>
            </a:solidFill>
            <a:ln w="1905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lgn="ctr"/>
              <a:r>
                <a:rPr kumimoji="1" lang="ja-JP" altLang="en-US" sz="800" b="1">
                  <a:latin typeface="+mj-ea"/>
                  <a:ea typeface="+mj-ea"/>
                </a:rPr>
                <a:t>マイページ</a:t>
              </a:r>
              <a:endParaRPr kumimoji="1" lang="en-US" altLang="ja-JP" sz="800" b="1">
                <a:latin typeface="+mj-ea"/>
                <a:ea typeface="+mj-ea"/>
              </a:endParaRPr>
            </a:p>
          </p:txBody>
        </p:sp>
        <p:sp>
          <p:nvSpPr>
            <p:cNvPr id="419" name="正方形/長方形 418">
              <a:extLst>
                <a:ext uri="{FF2B5EF4-FFF2-40B4-BE49-F238E27FC236}">
                  <a16:creationId xmlns:a16="http://schemas.microsoft.com/office/drawing/2014/main" id="{8DCBBBF3-F970-F630-1508-D9A3E1563FC8}"/>
                </a:ext>
              </a:extLst>
            </p:cNvPr>
            <p:cNvSpPr/>
            <p:nvPr/>
          </p:nvSpPr>
          <p:spPr bwMode="gray">
            <a:xfrm>
              <a:off x="1769416" y="2088515"/>
              <a:ext cx="610981" cy="356737"/>
            </a:xfrm>
            <a:prstGeom prst="rect">
              <a:avLst/>
            </a:prstGeom>
            <a:solidFill>
              <a:schemeClr val="bg1"/>
            </a:solidFill>
            <a:ln w="1905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kumimoji="1" lang="ja-JP" altLang="en-US" sz="800">
                  <a:latin typeface="+mj-ea"/>
                  <a:ea typeface="+mj-ea"/>
                </a:rPr>
                <a:t>認証管理</a:t>
              </a:r>
              <a:endParaRPr kumimoji="1" lang="en-US" altLang="ja-JP" sz="800">
                <a:latin typeface="+mj-ea"/>
                <a:ea typeface="+mj-ea"/>
              </a:endParaRPr>
            </a:p>
          </p:txBody>
        </p:sp>
        <p:sp>
          <p:nvSpPr>
            <p:cNvPr id="420" name="正方形/長方形 419">
              <a:extLst>
                <a:ext uri="{FF2B5EF4-FFF2-40B4-BE49-F238E27FC236}">
                  <a16:creationId xmlns:a16="http://schemas.microsoft.com/office/drawing/2014/main" id="{39F3B624-42F3-DC06-C933-5211F346AA77}"/>
                </a:ext>
              </a:extLst>
            </p:cNvPr>
            <p:cNvSpPr/>
            <p:nvPr/>
          </p:nvSpPr>
          <p:spPr bwMode="gray">
            <a:xfrm>
              <a:off x="1783259" y="1209858"/>
              <a:ext cx="597139" cy="774242"/>
            </a:xfrm>
            <a:prstGeom prst="rect">
              <a:avLst/>
            </a:prstGeom>
            <a:solidFill>
              <a:schemeClr val="bg1"/>
            </a:solidFill>
            <a:ln w="1905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kumimoji="1" lang="ja-JP" altLang="en-US" sz="800">
                  <a:latin typeface="+mj-ea"/>
                  <a:ea typeface="+mj-ea"/>
                </a:rPr>
                <a:t>利用者</a:t>
              </a:r>
              <a:endParaRPr kumimoji="1" lang="en-US" altLang="ja-JP" sz="800">
                <a:latin typeface="+mj-ea"/>
                <a:ea typeface="+mj-ea"/>
              </a:endParaRPr>
            </a:p>
            <a:p>
              <a:pPr algn="ctr"/>
              <a:r>
                <a:rPr kumimoji="1" lang="ja-JP" altLang="en-US" sz="800">
                  <a:latin typeface="+mj-ea"/>
                  <a:ea typeface="+mj-ea"/>
                </a:rPr>
                <a:t>属性情報</a:t>
              </a:r>
            </a:p>
          </p:txBody>
        </p:sp>
        <p:sp>
          <p:nvSpPr>
            <p:cNvPr id="421" name="正方形/長方形 420">
              <a:extLst>
                <a:ext uri="{FF2B5EF4-FFF2-40B4-BE49-F238E27FC236}">
                  <a16:creationId xmlns:a16="http://schemas.microsoft.com/office/drawing/2014/main" id="{ECA0658A-2A8B-8F7A-742C-F29F74865882}"/>
                </a:ext>
              </a:extLst>
            </p:cNvPr>
            <p:cNvSpPr/>
            <p:nvPr/>
          </p:nvSpPr>
          <p:spPr bwMode="gray">
            <a:xfrm>
              <a:off x="2439499" y="1792626"/>
              <a:ext cx="628639" cy="648972"/>
            </a:xfrm>
            <a:prstGeom prst="rect">
              <a:avLst/>
            </a:prstGeom>
            <a:solidFill>
              <a:schemeClr val="bg1"/>
            </a:solidFill>
            <a:ln w="1905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kumimoji="1" lang="ja-JP" altLang="en-US" sz="800">
                  <a:latin typeface="+mj-ea"/>
                  <a:ea typeface="+mj-ea"/>
                </a:rPr>
                <a:t>レコメンド</a:t>
              </a:r>
            </a:p>
          </p:txBody>
        </p:sp>
        <p:sp>
          <p:nvSpPr>
            <p:cNvPr id="422" name="正方形/長方形 421">
              <a:extLst>
                <a:ext uri="{FF2B5EF4-FFF2-40B4-BE49-F238E27FC236}">
                  <a16:creationId xmlns:a16="http://schemas.microsoft.com/office/drawing/2014/main" id="{721AB8BD-B7AE-CA1A-43C4-902DD844FD24}"/>
                </a:ext>
              </a:extLst>
            </p:cNvPr>
            <p:cNvSpPr/>
            <p:nvPr/>
          </p:nvSpPr>
          <p:spPr bwMode="gray">
            <a:xfrm>
              <a:off x="3126765" y="1223724"/>
              <a:ext cx="741521" cy="447285"/>
            </a:xfrm>
            <a:prstGeom prst="rect">
              <a:avLst/>
            </a:prstGeom>
            <a:solidFill>
              <a:schemeClr val="bg1"/>
            </a:solidFill>
            <a:ln w="1905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kumimoji="1" lang="ja-JP" altLang="en-US" sz="800">
                  <a:latin typeface="+mj-ea"/>
                  <a:ea typeface="+mj-ea"/>
                </a:rPr>
                <a:t>プッシュ通知</a:t>
              </a:r>
            </a:p>
          </p:txBody>
        </p:sp>
        <p:sp>
          <p:nvSpPr>
            <p:cNvPr id="423" name="正方形/長方形 422">
              <a:extLst>
                <a:ext uri="{FF2B5EF4-FFF2-40B4-BE49-F238E27FC236}">
                  <a16:creationId xmlns:a16="http://schemas.microsoft.com/office/drawing/2014/main" id="{CEB00396-C115-6034-32CE-EF7F3830A7C3}"/>
                </a:ext>
              </a:extLst>
            </p:cNvPr>
            <p:cNvSpPr/>
            <p:nvPr/>
          </p:nvSpPr>
          <p:spPr bwMode="gray">
            <a:xfrm>
              <a:off x="2439499" y="1209983"/>
              <a:ext cx="633485" cy="499963"/>
            </a:xfrm>
            <a:prstGeom prst="rect">
              <a:avLst/>
            </a:prstGeom>
            <a:solidFill>
              <a:schemeClr val="bg1"/>
            </a:solidFill>
            <a:ln w="1905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kumimoji="1" lang="ja-JP" altLang="en-US" sz="800">
                  <a:latin typeface="+mj-ea"/>
                  <a:ea typeface="+mj-ea"/>
                </a:rPr>
                <a:t>履歴</a:t>
              </a:r>
            </a:p>
          </p:txBody>
        </p:sp>
        <p:sp>
          <p:nvSpPr>
            <p:cNvPr id="424" name="正方形/長方形 423">
              <a:extLst>
                <a:ext uri="{FF2B5EF4-FFF2-40B4-BE49-F238E27FC236}">
                  <a16:creationId xmlns:a16="http://schemas.microsoft.com/office/drawing/2014/main" id="{707DF435-979C-B171-954C-6B3AD5C48D89}"/>
                </a:ext>
              </a:extLst>
            </p:cNvPr>
            <p:cNvSpPr/>
            <p:nvPr/>
          </p:nvSpPr>
          <p:spPr bwMode="gray">
            <a:xfrm>
              <a:off x="3121918" y="1798145"/>
              <a:ext cx="746369" cy="643454"/>
            </a:xfrm>
            <a:prstGeom prst="rect">
              <a:avLst/>
            </a:prstGeom>
            <a:noFill/>
            <a:ln w="1905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kumimoji="1" lang="ja-JP" altLang="en-US" sz="800">
                  <a:latin typeface="+mj-ea"/>
                  <a:ea typeface="+mj-ea"/>
                </a:rPr>
                <a:t>電子申請</a:t>
              </a:r>
              <a:endParaRPr kumimoji="1" lang="en-US" altLang="ja-JP" sz="800">
                <a:latin typeface="+mj-ea"/>
                <a:ea typeface="+mj-ea"/>
              </a:endParaRPr>
            </a:p>
          </p:txBody>
        </p:sp>
      </p:grpSp>
      <p:grpSp>
        <p:nvGrpSpPr>
          <p:cNvPr id="425" name="グループ化 424">
            <a:extLst>
              <a:ext uri="{FF2B5EF4-FFF2-40B4-BE49-F238E27FC236}">
                <a16:creationId xmlns:a16="http://schemas.microsoft.com/office/drawing/2014/main" id="{813731CE-F46C-2525-6EB7-65B3D200F309}"/>
              </a:ext>
            </a:extLst>
          </p:cNvPr>
          <p:cNvGrpSpPr/>
          <p:nvPr/>
        </p:nvGrpSpPr>
        <p:grpSpPr>
          <a:xfrm>
            <a:off x="1080700" y="2133060"/>
            <a:ext cx="1329009" cy="854161"/>
            <a:chOff x="1919505" y="1984885"/>
            <a:chExt cx="1329009" cy="1814318"/>
          </a:xfrm>
        </p:grpSpPr>
        <p:sp>
          <p:nvSpPr>
            <p:cNvPr id="426" name="正方形/長方形 425">
              <a:extLst>
                <a:ext uri="{FF2B5EF4-FFF2-40B4-BE49-F238E27FC236}">
                  <a16:creationId xmlns:a16="http://schemas.microsoft.com/office/drawing/2014/main" id="{16201440-D23E-ADD6-0228-531937D7E7E4}"/>
                </a:ext>
              </a:extLst>
            </p:cNvPr>
            <p:cNvSpPr/>
            <p:nvPr/>
          </p:nvSpPr>
          <p:spPr bwMode="gray">
            <a:xfrm>
              <a:off x="1919505" y="1984885"/>
              <a:ext cx="1329009" cy="1814318"/>
            </a:xfrm>
            <a:prstGeom prst="rect">
              <a:avLst/>
            </a:prstGeom>
            <a:solidFill>
              <a:schemeClr val="bg1"/>
            </a:solidFill>
            <a:ln w="1905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lgn="ctr"/>
              <a:r>
                <a:rPr kumimoji="1" lang="en-US" altLang="ja-JP" sz="800" b="1">
                  <a:latin typeface="+mj-ea"/>
                  <a:ea typeface="+mj-ea"/>
                </a:rPr>
                <a:t>FAQ</a:t>
              </a:r>
            </a:p>
          </p:txBody>
        </p:sp>
        <p:sp>
          <p:nvSpPr>
            <p:cNvPr id="427" name="正方形/長方形 426">
              <a:extLst>
                <a:ext uri="{FF2B5EF4-FFF2-40B4-BE49-F238E27FC236}">
                  <a16:creationId xmlns:a16="http://schemas.microsoft.com/office/drawing/2014/main" id="{E90D110F-09BB-4A31-32F8-AF54E444453B}"/>
                </a:ext>
              </a:extLst>
            </p:cNvPr>
            <p:cNvSpPr/>
            <p:nvPr/>
          </p:nvSpPr>
          <p:spPr bwMode="gray">
            <a:xfrm>
              <a:off x="2184547" y="3264367"/>
              <a:ext cx="779430" cy="338549"/>
            </a:xfrm>
            <a:prstGeom prst="rect">
              <a:avLst/>
            </a:prstGeom>
            <a:solidFill>
              <a:schemeClr val="bg1"/>
            </a:solidFill>
            <a:ln w="1905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kumimoji="1" lang="ja-JP" altLang="en-US" sz="800">
                  <a:latin typeface="+mj-ea"/>
                  <a:ea typeface="+mj-ea"/>
                </a:rPr>
                <a:t>問い合わせ</a:t>
              </a:r>
            </a:p>
          </p:txBody>
        </p:sp>
        <p:sp>
          <p:nvSpPr>
            <p:cNvPr id="428" name="正方形/長方形 427">
              <a:extLst>
                <a:ext uri="{FF2B5EF4-FFF2-40B4-BE49-F238E27FC236}">
                  <a16:creationId xmlns:a16="http://schemas.microsoft.com/office/drawing/2014/main" id="{A5845E5B-8198-5C12-2BDD-D09401D2EE12}"/>
                </a:ext>
              </a:extLst>
            </p:cNvPr>
            <p:cNvSpPr/>
            <p:nvPr/>
          </p:nvSpPr>
          <p:spPr bwMode="gray">
            <a:xfrm>
              <a:off x="2185289" y="2416095"/>
              <a:ext cx="779430" cy="338549"/>
            </a:xfrm>
            <a:prstGeom prst="rect">
              <a:avLst/>
            </a:prstGeom>
            <a:solidFill>
              <a:schemeClr val="bg1"/>
            </a:solidFill>
            <a:ln w="1905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kumimoji="1" lang="ja-JP" altLang="en-US" sz="800">
                  <a:latin typeface="+mj-ea"/>
                  <a:ea typeface="+mj-ea"/>
                </a:rPr>
                <a:t>検索機能</a:t>
              </a:r>
            </a:p>
          </p:txBody>
        </p:sp>
        <p:sp>
          <p:nvSpPr>
            <p:cNvPr id="429" name="正方形/長方形 428">
              <a:extLst>
                <a:ext uri="{FF2B5EF4-FFF2-40B4-BE49-F238E27FC236}">
                  <a16:creationId xmlns:a16="http://schemas.microsoft.com/office/drawing/2014/main" id="{1D237E4B-6835-B2FA-B341-6ABADA83F89A}"/>
                </a:ext>
              </a:extLst>
            </p:cNvPr>
            <p:cNvSpPr/>
            <p:nvPr/>
          </p:nvSpPr>
          <p:spPr bwMode="gray">
            <a:xfrm>
              <a:off x="2185289" y="2828673"/>
              <a:ext cx="779430" cy="338549"/>
            </a:xfrm>
            <a:prstGeom prst="rect">
              <a:avLst/>
            </a:prstGeom>
            <a:solidFill>
              <a:schemeClr val="bg1"/>
            </a:solidFill>
            <a:ln w="1905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kumimoji="1" lang="ja-JP" altLang="en-US" sz="800">
                  <a:latin typeface="+mj-ea"/>
                  <a:ea typeface="+mj-ea"/>
                </a:rPr>
                <a:t>チャットボット</a:t>
              </a:r>
            </a:p>
          </p:txBody>
        </p:sp>
      </p:grpSp>
      <p:cxnSp>
        <p:nvCxnSpPr>
          <p:cNvPr id="171" name="コネクタ: カギ線 170">
            <a:extLst>
              <a:ext uri="{FF2B5EF4-FFF2-40B4-BE49-F238E27FC236}">
                <a16:creationId xmlns:a16="http://schemas.microsoft.com/office/drawing/2014/main" id="{D6B9B02F-0E4E-7819-4D72-7EE78BA6C921}"/>
              </a:ext>
            </a:extLst>
          </p:cNvPr>
          <p:cNvCxnSpPr>
            <a:cxnSpLocks/>
            <a:stCxn id="32" idx="1"/>
            <a:endCxn id="93" idx="3"/>
          </p:cNvCxnSpPr>
          <p:nvPr/>
        </p:nvCxnSpPr>
        <p:spPr bwMode="gray">
          <a:xfrm rot="10800000">
            <a:off x="4634212" y="5573681"/>
            <a:ext cx="315769" cy="147530"/>
          </a:xfrm>
          <a:prstGeom prst="bentConnector3">
            <a:avLst>
              <a:gd name="adj1" fmla="val 50000"/>
            </a:avLst>
          </a:prstGeom>
          <a:ln w="12700">
            <a:solidFill>
              <a:schemeClr val="tx2"/>
            </a:solidFill>
            <a:prstDash val="dash"/>
            <a:tailEnd type="triangle"/>
          </a:ln>
        </p:spPr>
        <p:style>
          <a:lnRef idx="1">
            <a:schemeClr val="accent1"/>
          </a:lnRef>
          <a:fillRef idx="0">
            <a:schemeClr val="accent1"/>
          </a:fillRef>
          <a:effectRef idx="0">
            <a:schemeClr val="accent1"/>
          </a:effectRef>
          <a:fontRef idx="minor">
            <a:schemeClr val="tx1"/>
          </a:fontRef>
        </p:style>
      </p:cxnSp>
      <p:grpSp>
        <p:nvGrpSpPr>
          <p:cNvPr id="42" name="グループ化 41">
            <a:extLst>
              <a:ext uri="{FF2B5EF4-FFF2-40B4-BE49-F238E27FC236}">
                <a16:creationId xmlns:a16="http://schemas.microsoft.com/office/drawing/2014/main" id="{DC003D91-FFFB-0701-89A9-3BF454B48280}"/>
              </a:ext>
            </a:extLst>
          </p:cNvPr>
          <p:cNvGrpSpPr/>
          <p:nvPr/>
        </p:nvGrpSpPr>
        <p:grpSpPr>
          <a:xfrm>
            <a:off x="976147" y="3276719"/>
            <a:ext cx="3043548" cy="1430629"/>
            <a:chOff x="971913" y="3354287"/>
            <a:chExt cx="3043548" cy="1430629"/>
          </a:xfrm>
        </p:grpSpPr>
        <p:sp>
          <p:nvSpPr>
            <p:cNvPr id="23" name="正方形/長方形 22">
              <a:extLst>
                <a:ext uri="{FF2B5EF4-FFF2-40B4-BE49-F238E27FC236}">
                  <a16:creationId xmlns:a16="http://schemas.microsoft.com/office/drawing/2014/main" id="{E7B1835F-AFB6-49D2-60F7-EEFD0CAD43EB}"/>
                </a:ext>
              </a:extLst>
            </p:cNvPr>
            <p:cNvSpPr/>
            <p:nvPr/>
          </p:nvSpPr>
          <p:spPr bwMode="gray">
            <a:xfrm>
              <a:off x="971913" y="3354287"/>
              <a:ext cx="3043548" cy="1430629"/>
            </a:xfrm>
            <a:prstGeom prst="rect">
              <a:avLst/>
            </a:prstGeom>
            <a:solidFill>
              <a:schemeClr val="accent6">
                <a:lumMod val="20000"/>
                <a:lumOff val="80000"/>
              </a:schemeClr>
            </a:solidFill>
            <a:ln w="19050" algn="ctr">
              <a:solidFill>
                <a:schemeClr val="accent6"/>
              </a:solidFill>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a:ln>
                    <a:noFill/>
                  </a:ln>
                  <a:solidFill>
                    <a:prstClr val="black"/>
                  </a:solidFill>
                  <a:effectLst/>
                  <a:uLnTx/>
                  <a:uFillTx/>
                  <a:latin typeface="+mj-ea"/>
                  <a:ea typeface="+mj-ea"/>
                  <a:cs typeface="+mn-cs"/>
                </a:rPr>
                <a:t>職員ポータル</a:t>
              </a:r>
              <a:endParaRPr kumimoji="1" lang="en-US" altLang="ja-JP" sz="1200" b="1" i="0" u="none" strike="noStrike" kern="1200" cap="none" spc="0" normalizeH="0" baseline="0" noProof="0">
                <a:ln>
                  <a:noFill/>
                </a:ln>
                <a:solidFill>
                  <a:prstClr val="black"/>
                </a:solidFill>
                <a:effectLst/>
                <a:uLnTx/>
                <a:uFillTx/>
                <a:latin typeface="+mj-ea"/>
                <a:ea typeface="+mj-ea"/>
                <a:cs typeface="+mn-cs"/>
              </a:endParaRPr>
            </a:p>
          </p:txBody>
        </p:sp>
        <p:grpSp>
          <p:nvGrpSpPr>
            <p:cNvPr id="452" name="グループ化 451">
              <a:extLst>
                <a:ext uri="{FF2B5EF4-FFF2-40B4-BE49-F238E27FC236}">
                  <a16:creationId xmlns:a16="http://schemas.microsoft.com/office/drawing/2014/main" id="{A9FF6BE0-4780-12F0-2665-EB38CBE4D3D7}"/>
                </a:ext>
              </a:extLst>
            </p:cNvPr>
            <p:cNvGrpSpPr/>
            <p:nvPr/>
          </p:nvGrpSpPr>
          <p:grpSpPr>
            <a:xfrm>
              <a:off x="1087502" y="3645184"/>
              <a:ext cx="2804309" cy="1052252"/>
              <a:chOff x="5484178" y="1373182"/>
              <a:chExt cx="2804309" cy="834954"/>
            </a:xfrm>
          </p:grpSpPr>
          <p:sp>
            <p:nvSpPr>
              <p:cNvPr id="453" name="正方形/長方形 452">
                <a:extLst>
                  <a:ext uri="{FF2B5EF4-FFF2-40B4-BE49-F238E27FC236}">
                    <a16:creationId xmlns:a16="http://schemas.microsoft.com/office/drawing/2014/main" id="{C075F998-9B30-B05F-9D73-3F9BF8E675F0}"/>
                  </a:ext>
                </a:extLst>
              </p:cNvPr>
              <p:cNvSpPr/>
              <p:nvPr/>
            </p:nvSpPr>
            <p:spPr bwMode="gray">
              <a:xfrm>
                <a:off x="7405327" y="1664659"/>
                <a:ext cx="877005" cy="252000"/>
              </a:xfrm>
              <a:prstGeom prst="rect">
                <a:avLst/>
              </a:prstGeom>
              <a:solidFill>
                <a:schemeClr val="bg1"/>
              </a:solidFill>
              <a:ln w="19050" algn="ctr">
                <a:solidFill>
                  <a:schemeClr val="bg1">
                    <a:lumMod val="65000"/>
                  </a:schemeClr>
                </a:solidFill>
                <a:prstDash val="solid"/>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800" b="1" i="0" u="none" strike="noStrike" kern="1200" cap="none" spc="0" normalizeH="0" baseline="0" noProof="0">
                    <a:ln>
                      <a:noFill/>
                    </a:ln>
                    <a:solidFill>
                      <a:prstClr val="black"/>
                    </a:solidFill>
                    <a:effectLst/>
                    <a:uLnTx/>
                    <a:uFillTx/>
                    <a:latin typeface="+mj-ea"/>
                    <a:ea typeface="+mj-ea"/>
                    <a:cs typeface="+mn-cs"/>
                  </a:rPr>
                  <a:t>各種ステータス</a:t>
                </a:r>
              </a:p>
            </p:txBody>
          </p:sp>
          <p:sp>
            <p:nvSpPr>
              <p:cNvPr id="454" name="正方形/長方形 453">
                <a:extLst>
                  <a:ext uri="{FF2B5EF4-FFF2-40B4-BE49-F238E27FC236}">
                    <a16:creationId xmlns:a16="http://schemas.microsoft.com/office/drawing/2014/main" id="{97F75442-F5C8-8F37-24B0-7BFC1383EBE1}"/>
                  </a:ext>
                </a:extLst>
              </p:cNvPr>
              <p:cNvSpPr/>
              <p:nvPr/>
            </p:nvSpPr>
            <p:spPr bwMode="gray">
              <a:xfrm>
                <a:off x="5484178" y="1664659"/>
                <a:ext cx="877005" cy="252000"/>
              </a:xfrm>
              <a:prstGeom prst="rect">
                <a:avLst/>
              </a:prstGeom>
              <a:solidFill>
                <a:schemeClr val="bg1"/>
              </a:solidFill>
              <a:ln w="19050" algn="ctr">
                <a:solidFill>
                  <a:schemeClr val="bg1">
                    <a:lumMod val="65000"/>
                  </a:schemeClr>
                </a:solidFill>
                <a:prstDash val="solid"/>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800" b="1" i="0" u="none" strike="noStrike" kern="1200" cap="none" spc="0" normalizeH="0" baseline="0" noProof="0">
                    <a:ln>
                      <a:noFill/>
                    </a:ln>
                    <a:solidFill>
                      <a:prstClr val="black"/>
                    </a:solidFill>
                    <a:effectLst/>
                    <a:uLnTx/>
                    <a:uFillTx/>
                    <a:latin typeface="+mj-ea"/>
                    <a:ea typeface="+mj-ea"/>
                    <a:cs typeface="+mn-cs"/>
                  </a:rPr>
                  <a:t>掲示板</a:t>
                </a:r>
              </a:p>
            </p:txBody>
          </p:sp>
          <p:sp>
            <p:nvSpPr>
              <p:cNvPr id="455" name="正方形/長方形 454">
                <a:extLst>
                  <a:ext uri="{FF2B5EF4-FFF2-40B4-BE49-F238E27FC236}">
                    <a16:creationId xmlns:a16="http://schemas.microsoft.com/office/drawing/2014/main" id="{3088D959-CBBC-0856-C95C-59DE30970C3D}"/>
                  </a:ext>
                </a:extLst>
              </p:cNvPr>
              <p:cNvSpPr/>
              <p:nvPr/>
            </p:nvSpPr>
            <p:spPr bwMode="gray">
              <a:xfrm>
                <a:off x="5484178" y="1373182"/>
                <a:ext cx="883160" cy="252000"/>
              </a:xfrm>
              <a:prstGeom prst="rect">
                <a:avLst/>
              </a:prstGeom>
              <a:solidFill>
                <a:schemeClr val="bg1"/>
              </a:solidFill>
              <a:ln w="19050" algn="ctr">
                <a:solidFill>
                  <a:schemeClr val="bg1">
                    <a:lumMod val="65000"/>
                  </a:schemeClr>
                </a:solidFill>
                <a:prstDash val="solid"/>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800" b="1" i="0" u="none" strike="noStrike" kern="1200" cap="none" spc="0" normalizeH="0" baseline="0" noProof="0">
                    <a:ln>
                      <a:noFill/>
                    </a:ln>
                    <a:solidFill>
                      <a:prstClr val="black"/>
                    </a:solidFill>
                    <a:effectLst/>
                    <a:uLnTx/>
                    <a:uFillTx/>
                    <a:latin typeface="+mj-ea"/>
                    <a:ea typeface="+mj-ea"/>
                    <a:cs typeface="+mn-cs"/>
                  </a:rPr>
                  <a:t>各種サイトアクセス</a:t>
                </a:r>
              </a:p>
            </p:txBody>
          </p:sp>
          <p:sp>
            <p:nvSpPr>
              <p:cNvPr id="456" name="正方形/長方形 455">
                <a:extLst>
                  <a:ext uri="{FF2B5EF4-FFF2-40B4-BE49-F238E27FC236}">
                    <a16:creationId xmlns:a16="http://schemas.microsoft.com/office/drawing/2014/main" id="{07E7D857-87F6-B770-A4B3-B0445B1FA7BC}"/>
                  </a:ext>
                </a:extLst>
              </p:cNvPr>
              <p:cNvSpPr/>
              <p:nvPr/>
            </p:nvSpPr>
            <p:spPr bwMode="gray">
              <a:xfrm>
                <a:off x="7405327" y="1373182"/>
                <a:ext cx="883160" cy="252000"/>
              </a:xfrm>
              <a:prstGeom prst="rect">
                <a:avLst/>
              </a:prstGeom>
              <a:solidFill>
                <a:schemeClr val="bg1"/>
              </a:solidFill>
              <a:ln w="19050" algn="ctr">
                <a:solidFill>
                  <a:schemeClr val="bg1">
                    <a:lumMod val="65000"/>
                  </a:schemeClr>
                </a:solidFill>
                <a:prstDash val="solid"/>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800" b="1">
                    <a:solidFill>
                      <a:prstClr val="black"/>
                    </a:solidFill>
                    <a:latin typeface="+mj-ea"/>
                    <a:ea typeface="+mj-ea"/>
                  </a:rPr>
                  <a:t>電子署名</a:t>
                </a:r>
              </a:p>
            </p:txBody>
          </p:sp>
          <p:sp>
            <p:nvSpPr>
              <p:cNvPr id="457" name="正方形/長方形 456">
                <a:extLst>
                  <a:ext uri="{FF2B5EF4-FFF2-40B4-BE49-F238E27FC236}">
                    <a16:creationId xmlns:a16="http://schemas.microsoft.com/office/drawing/2014/main" id="{35C0FAED-1EF5-60EB-CDF3-A790DF7F0163}"/>
                  </a:ext>
                </a:extLst>
              </p:cNvPr>
              <p:cNvSpPr/>
              <p:nvPr/>
            </p:nvSpPr>
            <p:spPr bwMode="gray">
              <a:xfrm>
                <a:off x="7405327" y="1956136"/>
                <a:ext cx="883160" cy="252000"/>
              </a:xfrm>
              <a:prstGeom prst="rect">
                <a:avLst/>
              </a:prstGeom>
              <a:solidFill>
                <a:schemeClr val="bg1"/>
              </a:solidFill>
              <a:ln w="19050" algn="ctr">
                <a:solidFill>
                  <a:schemeClr val="bg1">
                    <a:lumMod val="65000"/>
                  </a:schemeClr>
                </a:solidFill>
                <a:prstDash val="solid"/>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800" b="1">
                    <a:solidFill>
                      <a:prstClr val="black"/>
                    </a:solidFill>
                    <a:latin typeface="+mj-ea"/>
                    <a:ea typeface="+mj-ea"/>
                  </a:rPr>
                  <a:t>位置情報</a:t>
                </a:r>
                <a:endParaRPr kumimoji="1" lang="en-US" altLang="ja-JP" sz="800" b="1">
                  <a:solidFill>
                    <a:prstClr val="black"/>
                  </a:solidFill>
                  <a:latin typeface="+mj-ea"/>
                  <a:ea typeface="+mj-ea"/>
                </a:endParaRPr>
              </a:p>
              <a:p>
                <a:pPr algn="ctr" defTabSz="990564" fontAlgn="auto">
                  <a:spcBef>
                    <a:spcPts val="0"/>
                  </a:spcBef>
                  <a:spcAft>
                    <a:spcPts val="0"/>
                  </a:spcAft>
                  <a:buSzPct val="100000"/>
                </a:pPr>
                <a:r>
                  <a:rPr kumimoji="1" lang="ja-JP" altLang="en-US" sz="800" b="1">
                    <a:solidFill>
                      <a:prstClr val="black"/>
                    </a:solidFill>
                    <a:latin typeface="+mj-ea"/>
                    <a:ea typeface="+mj-ea"/>
                  </a:rPr>
                  <a:t>統合型</a:t>
                </a:r>
                <a:r>
                  <a:rPr kumimoji="1" lang="en-US" altLang="ja-JP" sz="800" b="1">
                    <a:solidFill>
                      <a:prstClr val="black"/>
                    </a:solidFill>
                    <a:latin typeface="+mj-ea"/>
                    <a:ea typeface="+mj-ea"/>
                  </a:rPr>
                  <a:t>GIS</a:t>
                </a:r>
                <a:endParaRPr kumimoji="1" lang="ja-JP" altLang="en-US" sz="800" b="1">
                  <a:solidFill>
                    <a:prstClr val="black"/>
                  </a:solidFill>
                  <a:latin typeface="+mj-ea"/>
                  <a:ea typeface="+mj-ea"/>
                </a:endParaRPr>
              </a:p>
            </p:txBody>
          </p:sp>
          <p:sp>
            <p:nvSpPr>
              <p:cNvPr id="458" name="正方形/長方形 457">
                <a:extLst>
                  <a:ext uri="{FF2B5EF4-FFF2-40B4-BE49-F238E27FC236}">
                    <a16:creationId xmlns:a16="http://schemas.microsoft.com/office/drawing/2014/main" id="{3F540A8B-A019-7AB0-21DD-CE55BC089307}"/>
                  </a:ext>
                </a:extLst>
              </p:cNvPr>
              <p:cNvSpPr/>
              <p:nvPr/>
            </p:nvSpPr>
            <p:spPr bwMode="gray">
              <a:xfrm>
                <a:off x="5484178" y="1956136"/>
                <a:ext cx="877005" cy="252000"/>
              </a:xfrm>
              <a:prstGeom prst="rect">
                <a:avLst/>
              </a:prstGeom>
              <a:solidFill>
                <a:schemeClr val="bg1"/>
              </a:solidFill>
              <a:ln w="19050" algn="ctr">
                <a:solidFill>
                  <a:schemeClr val="bg1">
                    <a:lumMod val="65000"/>
                  </a:schemeClr>
                </a:solidFill>
                <a:prstDash val="solid"/>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800" b="1" i="0" u="none" strike="noStrike" kern="1200" cap="none" spc="0" normalizeH="0" baseline="0" noProof="0">
                    <a:ln>
                      <a:noFill/>
                    </a:ln>
                    <a:solidFill>
                      <a:prstClr val="black"/>
                    </a:solidFill>
                    <a:effectLst/>
                    <a:uLnTx/>
                    <a:uFillTx/>
                    <a:latin typeface="+mj-ea"/>
                    <a:ea typeface="+mj-ea"/>
                    <a:cs typeface="+mn-cs"/>
                  </a:rPr>
                  <a:t>ナレッジ管理機能</a:t>
                </a:r>
              </a:p>
            </p:txBody>
          </p:sp>
          <p:sp>
            <p:nvSpPr>
              <p:cNvPr id="459" name="正方形/長方形 458">
                <a:extLst>
                  <a:ext uri="{FF2B5EF4-FFF2-40B4-BE49-F238E27FC236}">
                    <a16:creationId xmlns:a16="http://schemas.microsoft.com/office/drawing/2014/main" id="{4CD8AACF-EE56-463A-7130-BF6CEA1BD720}"/>
                  </a:ext>
                </a:extLst>
              </p:cNvPr>
              <p:cNvSpPr/>
              <p:nvPr/>
            </p:nvSpPr>
            <p:spPr bwMode="gray">
              <a:xfrm>
                <a:off x="6439698" y="1373182"/>
                <a:ext cx="877005" cy="252000"/>
              </a:xfrm>
              <a:prstGeom prst="rect">
                <a:avLst/>
              </a:prstGeom>
              <a:solidFill>
                <a:schemeClr val="bg1"/>
              </a:solidFill>
              <a:ln w="19050" algn="ctr">
                <a:solidFill>
                  <a:schemeClr val="bg1">
                    <a:lumMod val="65000"/>
                  </a:schemeClr>
                </a:solidFill>
                <a:prstDash val="solid"/>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800" b="1" i="0" u="none" strike="noStrike" kern="1200" cap="none" spc="0" normalizeH="0" baseline="0" noProof="0">
                    <a:ln>
                      <a:noFill/>
                    </a:ln>
                    <a:solidFill>
                      <a:prstClr val="black"/>
                    </a:solidFill>
                    <a:effectLst/>
                    <a:uLnTx/>
                    <a:uFillTx/>
                    <a:latin typeface="+mj-ea"/>
                    <a:ea typeface="+mj-ea"/>
                    <a:cs typeface="+mn-cs"/>
                  </a:rPr>
                  <a:t>マイページ</a:t>
                </a:r>
              </a:p>
            </p:txBody>
          </p:sp>
          <p:sp>
            <p:nvSpPr>
              <p:cNvPr id="460" name="正方形/長方形 459">
                <a:extLst>
                  <a:ext uri="{FF2B5EF4-FFF2-40B4-BE49-F238E27FC236}">
                    <a16:creationId xmlns:a16="http://schemas.microsoft.com/office/drawing/2014/main" id="{C6282303-9EE1-A75A-32AE-B7BF4071F278}"/>
                  </a:ext>
                </a:extLst>
              </p:cNvPr>
              <p:cNvSpPr/>
              <p:nvPr/>
            </p:nvSpPr>
            <p:spPr bwMode="gray">
              <a:xfrm>
                <a:off x="6449223" y="1956136"/>
                <a:ext cx="877005" cy="252000"/>
              </a:xfrm>
              <a:prstGeom prst="rect">
                <a:avLst/>
              </a:prstGeom>
              <a:solidFill>
                <a:schemeClr val="bg1"/>
              </a:solidFill>
              <a:ln w="19050" algn="ctr">
                <a:solidFill>
                  <a:schemeClr val="bg1">
                    <a:lumMod val="65000"/>
                  </a:schemeClr>
                </a:solidFill>
                <a:prstDash val="solid"/>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800" b="1" i="0" u="none" strike="noStrike" kern="1200" cap="none" spc="0" normalizeH="0" baseline="0" noProof="0">
                    <a:ln>
                      <a:noFill/>
                    </a:ln>
                    <a:solidFill>
                      <a:prstClr val="black"/>
                    </a:solidFill>
                    <a:effectLst/>
                    <a:uLnTx/>
                    <a:uFillTx/>
                    <a:latin typeface="+mj-ea"/>
                    <a:ea typeface="+mj-ea"/>
                    <a:cs typeface="+mn-cs"/>
                  </a:rPr>
                  <a:t>メンテナンス機能</a:t>
                </a:r>
              </a:p>
            </p:txBody>
          </p:sp>
          <p:sp>
            <p:nvSpPr>
              <p:cNvPr id="461" name="正方形/長方形 460">
                <a:extLst>
                  <a:ext uri="{FF2B5EF4-FFF2-40B4-BE49-F238E27FC236}">
                    <a16:creationId xmlns:a16="http://schemas.microsoft.com/office/drawing/2014/main" id="{6F7C073C-1335-8B86-5B27-92D97F9613C4}"/>
                  </a:ext>
                </a:extLst>
              </p:cNvPr>
              <p:cNvSpPr/>
              <p:nvPr/>
            </p:nvSpPr>
            <p:spPr bwMode="gray">
              <a:xfrm>
                <a:off x="6439698" y="1664659"/>
                <a:ext cx="877005" cy="252000"/>
              </a:xfrm>
              <a:prstGeom prst="rect">
                <a:avLst/>
              </a:prstGeom>
              <a:solidFill>
                <a:schemeClr val="bg1"/>
              </a:solidFill>
              <a:ln w="19050" algn="ctr">
                <a:solidFill>
                  <a:schemeClr val="bg1">
                    <a:lumMod val="65000"/>
                  </a:schemeClr>
                </a:solidFill>
                <a:prstDash val="solid"/>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800" b="1" i="0" u="none" strike="noStrike" kern="1200" cap="none" spc="0" normalizeH="0" baseline="0" noProof="0" err="1">
                    <a:ln>
                      <a:noFill/>
                    </a:ln>
                    <a:solidFill>
                      <a:prstClr val="black"/>
                    </a:solidFill>
                    <a:effectLst/>
                    <a:uLnTx/>
                    <a:uFillTx/>
                    <a:latin typeface="+mj-ea"/>
                    <a:ea typeface="+mj-ea"/>
                    <a:cs typeface="+mn-cs"/>
                  </a:rPr>
                  <a:t>ToDo</a:t>
                </a:r>
                <a:r>
                  <a:rPr kumimoji="1" lang="ja-JP" altLang="en-US" sz="800" b="1" i="0" u="none" strike="noStrike" kern="1200" cap="none" spc="0" normalizeH="0" baseline="0" noProof="0">
                    <a:ln>
                      <a:noFill/>
                    </a:ln>
                    <a:solidFill>
                      <a:prstClr val="black"/>
                    </a:solidFill>
                    <a:effectLst/>
                    <a:uLnTx/>
                    <a:uFillTx/>
                    <a:latin typeface="+mj-ea"/>
                    <a:ea typeface="+mj-ea"/>
                    <a:cs typeface="+mn-cs"/>
                  </a:rPr>
                  <a:t>管理</a:t>
                </a:r>
              </a:p>
            </p:txBody>
          </p:sp>
        </p:grpSp>
      </p:grpSp>
      <p:cxnSp>
        <p:nvCxnSpPr>
          <p:cNvPr id="474" name="コネクタ: カギ線 473">
            <a:extLst>
              <a:ext uri="{FF2B5EF4-FFF2-40B4-BE49-F238E27FC236}">
                <a16:creationId xmlns:a16="http://schemas.microsoft.com/office/drawing/2014/main" id="{E5434725-EFAD-CAD0-121C-E174D1E618DE}"/>
              </a:ext>
            </a:extLst>
          </p:cNvPr>
          <p:cNvCxnSpPr>
            <a:cxnSpLocks/>
          </p:cNvCxnSpPr>
          <p:nvPr/>
        </p:nvCxnSpPr>
        <p:spPr bwMode="gray">
          <a:xfrm>
            <a:off x="7259960" y="4659917"/>
            <a:ext cx="787469" cy="385086"/>
          </a:xfrm>
          <a:prstGeom prst="bentConnector3">
            <a:avLst>
              <a:gd name="adj1" fmla="val 50000"/>
            </a:avLst>
          </a:prstGeom>
          <a:ln w="12700">
            <a:solidFill>
              <a:schemeClr val="tx2"/>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585" name="グループ化 584">
            <a:extLst>
              <a:ext uri="{FF2B5EF4-FFF2-40B4-BE49-F238E27FC236}">
                <a16:creationId xmlns:a16="http://schemas.microsoft.com/office/drawing/2014/main" id="{8A0D92CA-744E-0B22-DEA0-2B965BB8025B}"/>
              </a:ext>
            </a:extLst>
          </p:cNvPr>
          <p:cNvGrpSpPr/>
          <p:nvPr/>
        </p:nvGrpSpPr>
        <p:grpSpPr>
          <a:xfrm>
            <a:off x="7102459" y="2839258"/>
            <a:ext cx="2731484" cy="3365997"/>
            <a:chOff x="7012638" y="1889086"/>
            <a:chExt cx="2731484" cy="3365997"/>
          </a:xfrm>
        </p:grpSpPr>
        <p:sp>
          <p:nvSpPr>
            <p:cNvPr id="318" name="正方形/長方形 317">
              <a:extLst>
                <a:ext uri="{FF2B5EF4-FFF2-40B4-BE49-F238E27FC236}">
                  <a16:creationId xmlns:a16="http://schemas.microsoft.com/office/drawing/2014/main" id="{9E161F05-61D7-4EFC-91CE-E2A39F9570F0}"/>
                </a:ext>
              </a:extLst>
            </p:cNvPr>
            <p:cNvSpPr/>
            <p:nvPr/>
          </p:nvSpPr>
          <p:spPr bwMode="gray">
            <a:xfrm>
              <a:off x="7281625" y="1913615"/>
              <a:ext cx="2403530" cy="3341468"/>
            </a:xfrm>
            <a:prstGeom prst="rect">
              <a:avLst/>
            </a:prstGeom>
            <a:solidFill>
              <a:schemeClr val="bg1"/>
            </a:solidFill>
            <a:ln w="12700" algn="ctr">
              <a:solidFill>
                <a:schemeClr val="bg1">
                  <a:lumMod val="65000"/>
                </a:schemeClr>
              </a:solidFill>
              <a:miter lim="800000"/>
              <a:headEnd/>
              <a:tailEnd/>
            </a:ln>
          </p:spPr>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a:solidFill>
                    <a:schemeClr val="bg1">
                      <a:lumMod val="50000"/>
                    </a:schemeClr>
                  </a:solidFill>
                  <a:latin typeface="+mj-ea"/>
                  <a:ea typeface="+mj-ea"/>
                  <a:cs typeface="+mn-cs"/>
                </a:rPr>
                <a:t>他局所管システム</a:t>
              </a:r>
              <a:endParaRPr kumimoji="1" lang="ja-JP" altLang="en-US" sz="1200" b="1" i="0" u="none" strike="noStrike" kern="1200" cap="none" spc="0" normalizeH="0" baseline="0" noProof="0">
                <a:ln>
                  <a:noFill/>
                </a:ln>
                <a:solidFill>
                  <a:schemeClr val="bg1">
                    <a:lumMod val="50000"/>
                  </a:schemeClr>
                </a:solidFill>
                <a:effectLst/>
                <a:uLnTx/>
                <a:uFillTx/>
                <a:latin typeface="+mj-ea"/>
                <a:ea typeface="+mj-ea"/>
                <a:cs typeface="+mn-cs"/>
              </a:endParaRPr>
            </a:p>
          </p:txBody>
        </p:sp>
        <p:grpSp>
          <p:nvGrpSpPr>
            <p:cNvPr id="319" name="グループ化 318">
              <a:extLst>
                <a:ext uri="{FF2B5EF4-FFF2-40B4-BE49-F238E27FC236}">
                  <a16:creationId xmlns:a16="http://schemas.microsoft.com/office/drawing/2014/main" id="{69D04E3B-D922-D048-9867-9AD64598B53D}"/>
                </a:ext>
              </a:extLst>
            </p:cNvPr>
            <p:cNvGrpSpPr/>
            <p:nvPr/>
          </p:nvGrpSpPr>
          <p:grpSpPr>
            <a:xfrm>
              <a:off x="7390769" y="3990273"/>
              <a:ext cx="2243080" cy="1165082"/>
              <a:chOff x="6594676" y="3194445"/>
              <a:chExt cx="2829452" cy="965344"/>
            </a:xfrm>
            <a:solidFill>
              <a:srgbClr val="9DD4CF"/>
            </a:solidFill>
          </p:grpSpPr>
          <p:sp>
            <p:nvSpPr>
              <p:cNvPr id="320" name="正方形/長方形 319">
                <a:extLst>
                  <a:ext uri="{FF2B5EF4-FFF2-40B4-BE49-F238E27FC236}">
                    <a16:creationId xmlns:a16="http://schemas.microsoft.com/office/drawing/2014/main" id="{4C7815D5-ECB7-A827-4FA0-11F434724507}"/>
                  </a:ext>
                </a:extLst>
              </p:cNvPr>
              <p:cNvSpPr/>
              <p:nvPr/>
            </p:nvSpPr>
            <p:spPr bwMode="gray">
              <a:xfrm>
                <a:off x="6594676" y="3194445"/>
                <a:ext cx="2829452" cy="965344"/>
              </a:xfrm>
              <a:prstGeom prst="rect">
                <a:avLst/>
              </a:prstGeom>
              <a:grpFill/>
              <a:ln w="12700" algn="ctr">
                <a:solidFill>
                  <a:srgbClr val="BBBCBC"/>
                </a:solidFill>
                <a:miter lim="800000"/>
                <a:headEnd/>
                <a:tailEnd/>
              </a:ln>
            </p:spPr>
            <p:txBody>
              <a:bodyPr rot="0" spcFirstLastPara="0" vertOverflow="overflow" horzOverflow="overflow" vert="horz" wrap="square" lIns="36000" tIns="36000" rIns="0" bIns="0" numCol="1" spcCol="0" rtlCol="0" fromWordArt="0" anchor="t"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j-ea"/>
                    <a:ea typeface="+mj-ea"/>
                    <a:cs typeface="+mn-cs"/>
                  </a:rPr>
                  <a:t>クラウド（インターネット環境）</a:t>
                </a:r>
              </a:p>
            </p:txBody>
          </p:sp>
          <p:grpSp>
            <p:nvGrpSpPr>
              <p:cNvPr id="321" name="グループ化 320">
                <a:extLst>
                  <a:ext uri="{FF2B5EF4-FFF2-40B4-BE49-F238E27FC236}">
                    <a16:creationId xmlns:a16="http://schemas.microsoft.com/office/drawing/2014/main" id="{1AA1981D-7EC5-4378-CBC3-DF372BBBA979}"/>
                  </a:ext>
                </a:extLst>
              </p:cNvPr>
              <p:cNvGrpSpPr/>
              <p:nvPr/>
            </p:nvGrpSpPr>
            <p:grpSpPr>
              <a:xfrm>
                <a:off x="6747065" y="3439579"/>
                <a:ext cx="2381042" cy="649180"/>
                <a:chOff x="6583816" y="4085931"/>
                <a:chExt cx="2381043" cy="649180"/>
              </a:xfrm>
              <a:grpFill/>
            </p:grpSpPr>
            <p:sp>
              <p:nvSpPr>
                <p:cNvPr id="322" name="正方形/長方形 321">
                  <a:extLst>
                    <a:ext uri="{FF2B5EF4-FFF2-40B4-BE49-F238E27FC236}">
                      <a16:creationId xmlns:a16="http://schemas.microsoft.com/office/drawing/2014/main" id="{E00951C0-56F1-392D-97C7-9EAE30583BA4}"/>
                    </a:ext>
                  </a:extLst>
                </p:cNvPr>
                <p:cNvSpPr/>
                <p:nvPr/>
              </p:nvSpPr>
              <p:spPr bwMode="gray">
                <a:xfrm>
                  <a:off x="6583819" y="4495131"/>
                  <a:ext cx="1377011" cy="213671"/>
                </a:xfrm>
                <a:prstGeom prst="rect">
                  <a:avLst/>
                </a:prstGeom>
                <a:solidFill>
                  <a:schemeClr val="bg1"/>
                </a:solidFill>
                <a:ln w="12700" algn="ctr">
                  <a:solidFill>
                    <a:schemeClr val="bg1">
                      <a:lumMod val="85000"/>
                    </a:schemeClr>
                  </a:solidFill>
                  <a:prstDash val="solid"/>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en-US" altLang="ja-JP" sz="1050" err="1">
                      <a:solidFill>
                        <a:prstClr val="black"/>
                      </a:solidFill>
                      <a:latin typeface="+mj-ea"/>
                      <a:ea typeface="+mj-ea"/>
                      <a:cs typeface="+mn-cs"/>
                    </a:rPr>
                    <a:t>Graffer</a:t>
                  </a:r>
                  <a:r>
                    <a:rPr kumimoji="1" lang="ja-JP" altLang="en-US" sz="1050">
                      <a:solidFill>
                        <a:prstClr val="black"/>
                      </a:solidFill>
                      <a:latin typeface="+mj-ea"/>
                      <a:ea typeface="+mj-ea"/>
                      <a:cs typeface="+mn-cs"/>
                    </a:rPr>
                    <a:t>　</a:t>
                  </a:r>
                </a:p>
              </p:txBody>
            </p:sp>
            <p:sp>
              <p:nvSpPr>
                <p:cNvPr id="323" name="正方形/長方形 322">
                  <a:extLst>
                    <a:ext uri="{FF2B5EF4-FFF2-40B4-BE49-F238E27FC236}">
                      <a16:creationId xmlns:a16="http://schemas.microsoft.com/office/drawing/2014/main" id="{4D3E82E0-2971-8E82-6E08-ACD582508CA9}"/>
                    </a:ext>
                  </a:extLst>
                </p:cNvPr>
                <p:cNvSpPr/>
                <p:nvPr/>
              </p:nvSpPr>
              <p:spPr bwMode="gray">
                <a:xfrm>
                  <a:off x="6583816" y="4085931"/>
                  <a:ext cx="1393166" cy="358042"/>
                </a:xfrm>
                <a:prstGeom prst="rect">
                  <a:avLst/>
                </a:prstGeom>
                <a:solidFill>
                  <a:schemeClr val="bg1"/>
                </a:solidFill>
                <a:ln w="12700" algn="ctr">
                  <a:solidFill>
                    <a:schemeClr val="bg1">
                      <a:lumMod val="8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latin typeface="+mj-ea"/>
                      <a:ea typeface="+mj-ea"/>
                      <a:cs typeface="+mn-cs"/>
                    </a:rPr>
                    <a:t>職員認証システム</a:t>
                  </a:r>
                  <a:endParaRPr kumimoji="1" lang="en-US" altLang="ja-JP" sz="1050">
                    <a:solidFill>
                      <a:prstClr val="black"/>
                    </a:solidFill>
                    <a:latin typeface="+mj-ea"/>
                    <a:ea typeface="+mj-ea"/>
                    <a:cs typeface="+mn-cs"/>
                  </a:endParaRPr>
                </a:p>
                <a:p>
                  <a:pPr algn="ctr" defTabSz="990564" fontAlgn="auto">
                    <a:spcBef>
                      <a:spcPts val="0"/>
                    </a:spcBef>
                    <a:spcAft>
                      <a:spcPts val="0"/>
                    </a:spcAft>
                    <a:buSzPct val="100000"/>
                  </a:pPr>
                  <a:r>
                    <a:rPr kumimoji="1" lang="en-US" altLang="ja-JP" sz="1050">
                      <a:solidFill>
                        <a:prstClr val="black"/>
                      </a:solidFill>
                      <a:latin typeface="+mj-ea"/>
                      <a:ea typeface="+mj-ea"/>
                      <a:cs typeface="+mn-cs"/>
                    </a:rPr>
                    <a:t>(Entra)</a:t>
                  </a:r>
                  <a:endParaRPr kumimoji="1" lang="ja-JP" altLang="en-US" sz="1050">
                    <a:solidFill>
                      <a:prstClr val="black"/>
                    </a:solidFill>
                    <a:latin typeface="+mj-ea"/>
                    <a:ea typeface="+mj-ea"/>
                    <a:cs typeface="+mn-cs"/>
                  </a:endParaRPr>
                </a:p>
              </p:txBody>
            </p:sp>
            <p:sp>
              <p:nvSpPr>
                <p:cNvPr id="324" name="正方形/長方形 323">
                  <a:extLst>
                    <a:ext uri="{FF2B5EF4-FFF2-40B4-BE49-F238E27FC236}">
                      <a16:creationId xmlns:a16="http://schemas.microsoft.com/office/drawing/2014/main" id="{302BC76D-129E-AC6D-EF26-A7777F50C60F}"/>
                    </a:ext>
                  </a:extLst>
                </p:cNvPr>
                <p:cNvSpPr/>
                <p:nvPr/>
              </p:nvSpPr>
              <p:spPr bwMode="gray">
                <a:xfrm rot="5400000">
                  <a:off x="8197719" y="3967971"/>
                  <a:ext cx="649179" cy="885101"/>
                </a:xfrm>
                <a:prstGeom prst="rect">
                  <a:avLst/>
                </a:prstGeom>
                <a:solidFill>
                  <a:schemeClr val="accent4"/>
                </a:solidFill>
                <a:ln w="1905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i="0" u="none" strike="noStrike" kern="1200" cap="none" spc="0" normalizeH="0" baseline="0" noProof="0">
                      <a:ln>
                        <a:noFill/>
                      </a:ln>
                      <a:solidFill>
                        <a:schemeClr val="bg1">
                          <a:lumMod val="95000"/>
                        </a:schemeClr>
                      </a:solidFill>
                      <a:effectLst/>
                      <a:uLnTx/>
                      <a:uFillTx/>
                      <a:latin typeface="+mj-ea"/>
                      <a:ea typeface="+mj-ea"/>
                      <a:cs typeface="+mn-cs"/>
                    </a:rPr>
                    <a:t>総務局</a:t>
                  </a:r>
                </a:p>
              </p:txBody>
            </p:sp>
          </p:grpSp>
        </p:grpSp>
        <p:grpSp>
          <p:nvGrpSpPr>
            <p:cNvPr id="325" name="グループ化 324">
              <a:extLst>
                <a:ext uri="{FF2B5EF4-FFF2-40B4-BE49-F238E27FC236}">
                  <a16:creationId xmlns:a16="http://schemas.microsoft.com/office/drawing/2014/main" id="{0B1105EA-3963-7508-D06D-97B66F52E5A7}"/>
                </a:ext>
              </a:extLst>
            </p:cNvPr>
            <p:cNvGrpSpPr/>
            <p:nvPr/>
          </p:nvGrpSpPr>
          <p:grpSpPr>
            <a:xfrm>
              <a:off x="7388227" y="2147431"/>
              <a:ext cx="2237003" cy="665810"/>
              <a:chOff x="7392772" y="2281973"/>
              <a:chExt cx="2237003" cy="665810"/>
            </a:xfrm>
          </p:grpSpPr>
          <p:sp>
            <p:nvSpPr>
              <p:cNvPr id="327" name="正方形/長方形 326">
                <a:extLst>
                  <a:ext uri="{FF2B5EF4-FFF2-40B4-BE49-F238E27FC236}">
                    <a16:creationId xmlns:a16="http://schemas.microsoft.com/office/drawing/2014/main" id="{09489291-FAEB-EAFE-810A-6128CDE91E3E}"/>
                  </a:ext>
                </a:extLst>
              </p:cNvPr>
              <p:cNvSpPr/>
              <p:nvPr/>
            </p:nvSpPr>
            <p:spPr bwMode="gray">
              <a:xfrm>
                <a:off x="7392772" y="2281973"/>
                <a:ext cx="2237003" cy="665810"/>
              </a:xfrm>
              <a:prstGeom prst="rect">
                <a:avLst/>
              </a:prstGeom>
              <a:solidFill>
                <a:srgbClr val="BBBCBC"/>
              </a:solidFill>
              <a:ln w="12700" algn="ctr">
                <a:solidFill>
                  <a:srgbClr val="BBBCBC"/>
                </a:solidFill>
                <a:miter lim="800000"/>
                <a:headEnd/>
                <a:tailEnd/>
              </a:ln>
            </p:spPr>
            <p:txBody>
              <a:bodyPr rot="0" spcFirstLastPara="0" vertOverflow="overflow" horzOverflow="overflow" vert="horz" wrap="square" lIns="36000" tIns="36000" rIns="0" bIns="0" numCol="1" spcCol="0" rtlCol="0" fromWordArt="0" anchor="t"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j-ea"/>
                    <a:ea typeface="+mj-ea"/>
                    <a:cs typeface="+mn-cs"/>
                  </a:rPr>
                  <a:t>オンプレミス（外部データセンター）</a:t>
                </a:r>
              </a:p>
            </p:txBody>
          </p:sp>
          <p:grpSp>
            <p:nvGrpSpPr>
              <p:cNvPr id="328" name="グループ化 327">
                <a:extLst>
                  <a:ext uri="{FF2B5EF4-FFF2-40B4-BE49-F238E27FC236}">
                    <a16:creationId xmlns:a16="http://schemas.microsoft.com/office/drawing/2014/main" id="{DBFDF072-A32F-D175-6D17-9B26EB2DBE69}"/>
                  </a:ext>
                </a:extLst>
              </p:cNvPr>
              <p:cNvGrpSpPr/>
              <p:nvPr/>
            </p:nvGrpSpPr>
            <p:grpSpPr>
              <a:xfrm>
                <a:off x="7501546" y="2576153"/>
                <a:ext cx="1902178" cy="333010"/>
                <a:chOff x="6734451" y="2067909"/>
                <a:chExt cx="1902178" cy="333010"/>
              </a:xfrm>
            </p:grpSpPr>
            <p:sp>
              <p:nvSpPr>
                <p:cNvPr id="329" name="正方形/長方形 328">
                  <a:extLst>
                    <a:ext uri="{FF2B5EF4-FFF2-40B4-BE49-F238E27FC236}">
                      <a16:creationId xmlns:a16="http://schemas.microsoft.com/office/drawing/2014/main" id="{BA179260-E2A6-CDE6-54CB-5B6FC3A1CA11}"/>
                    </a:ext>
                  </a:extLst>
                </p:cNvPr>
                <p:cNvSpPr/>
                <p:nvPr/>
              </p:nvSpPr>
              <p:spPr bwMode="gray">
                <a:xfrm>
                  <a:off x="6734451" y="2070175"/>
                  <a:ext cx="1166605" cy="330744"/>
                </a:xfrm>
                <a:prstGeom prst="rect">
                  <a:avLst/>
                </a:prstGeom>
                <a:solidFill>
                  <a:schemeClr val="bg1"/>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latin typeface="+mj-ea"/>
                      <a:ea typeface="+mj-ea"/>
                      <a:cs typeface="+mn-cs"/>
                    </a:rPr>
                    <a:t>財務会計システム</a:t>
                  </a:r>
                </a:p>
              </p:txBody>
            </p:sp>
            <p:sp>
              <p:nvSpPr>
                <p:cNvPr id="330" name="正方形/長方形 329">
                  <a:extLst>
                    <a:ext uri="{FF2B5EF4-FFF2-40B4-BE49-F238E27FC236}">
                      <a16:creationId xmlns:a16="http://schemas.microsoft.com/office/drawing/2014/main" id="{0ED1A80A-8A1A-C382-326E-F1126B010027}"/>
                    </a:ext>
                  </a:extLst>
                </p:cNvPr>
                <p:cNvSpPr/>
                <p:nvPr/>
              </p:nvSpPr>
              <p:spPr bwMode="gray">
                <a:xfrm rot="5400000">
                  <a:off x="8130252" y="1880774"/>
                  <a:ext cx="319242" cy="693512"/>
                </a:xfrm>
                <a:prstGeom prst="rect">
                  <a:avLst/>
                </a:prstGeom>
                <a:solidFill>
                  <a:schemeClr val="accent1"/>
                </a:solidFill>
                <a:ln w="1905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i="0" u="none" strike="noStrike" kern="1200" cap="none" spc="0" normalizeH="0" baseline="0" noProof="0">
                      <a:ln>
                        <a:noFill/>
                      </a:ln>
                      <a:solidFill>
                        <a:prstClr val="black"/>
                      </a:solidFill>
                      <a:effectLst/>
                      <a:uLnTx/>
                      <a:uFillTx/>
                      <a:latin typeface="+mj-ea"/>
                      <a:ea typeface="+mj-ea"/>
                      <a:cs typeface="+mn-cs"/>
                    </a:rPr>
                    <a:t>財政局</a:t>
                  </a:r>
                </a:p>
              </p:txBody>
            </p:sp>
          </p:grpSp>
        </p:grpSp>
        <p:grpSp>
          <p:nvGrpSpPr>
            <p:cNvPr id="331" name="グループ化 330">
              <a:extLst>
                <a:ext uri="{FF2B5EF4-FFF2-40B4-BE49-F238E27FC236}">
                  <a16:creationId xmlns:a16="http://schemas.microsoft.com/office/drawing/2014/main" id="{5BD77842-7D74-B264-5330-2CBA4625C5FA}"/>
                </a:ext>
              </a:extLst>
            </p:cNvPr>
            <p:cNvGrpSpPr/>
            <p:nvPr/>
          </p:nvGrpSpPr>
          <p:grpSpPr>
            <a:xfrm>
              <a:off x="7387987" y="2885499"/>
              <a:ext cx="2208199" cy="740277"/>
              <a:chOff x="7442828" y="3063359"/>
              <a:chExt cx="1996461" cy="575146"/>
            </a:xfrm>
          </p:grpSpPr>
          <p:sp>
            <p:nvSpPr>
              <p:cNvPr id="332" name="正方形/長方形 331">
                <a:extLst>
                  <a:ext uri="{FF2B5EF4-FFF2-40B4-BE49-F238E27FC236}">
                    <a16:creationId xmlns:a16="http://schemas.microsoft.com/office/drawing/2014/main" id="{EE49C212-DEF8-F80F-0951-6C0A874441A2}"/>
                  </a:ext>
                </a:extLst>
              </p:cNvPr>
              <p:cNvSpPr/>
              <p:nvPr/>
            </p:nvSpPr>
            <p:spPr bwMode="gray">
              <a:xfrm>
                <a:off x="7442828" y="3063359"/>
                <a:ext cx="1996461" cy="575146"/>
              </a:xfrm>
              <a:prstGeom prst="rect">
                <a:avLst/>
              </a:prstGeom>
              <a:solidFill>
                <a:schemeClr val="accent5">
                  <a:lumMod val="20000"/>
                  <a:lumOff val="80000"/>
                </a:schemeClr>
              </a:solidFill>
              <a:ln w="12700" algn="ctr">
                <a:solidFill>
                  <a:srgbClr val="BBBCBC"/>
                </a:solidFill>
                <a:miter lim="800000"/>
                <a:headEnd/>
                <a:tailEnd/>
              </a:ln>
            </p:spPr>
            <p:txBody>
              <a:bodyPr rot="0" spcFirstLastPara="0" vertOverflow="overflow" horzOverflow="overflow" vert="horz" wrap="square" lIns="36000" tIns="36000" rIns="0" bIns="0" numCol="1" spcCol="0" rtlCol="0" fromWordArt="0" anchor="t"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j-ea"/>
                    <a:ea typeface="+mj-ea"/>
                    <a:cs typeface="+mn-cs"/>
                  </a:rPr>
                  <a:t>ガバメントクラウド</a:t>
                </a:r>
              </a:p>
            </p:txBody>
          </p:sp>
          <p:sp>
            <p:nvSpPr>
              <p:cNvPr id="333" name="正方形/長方形 332">
                <a:extLst>
                  <a:ext uri="{FF2B5EF4-FFF2-40B4-BE49-F238E27FC236}">
                    <a16:creationId xmlns:a16="http://schemas.microsoft.com/office/drawing/2014/main" id="{3EC6D0D3-B398-055C-2A6D-D94CCE3EAC35}"/>
                  </a:ext>
                </a:extLst>
              </p:cNvPr>
              <p:cNvSpPr/>
              <p:nvPr/>
            </p:nvSpPr>
            <p:spPr bwMode="gray">
              <a:xfrm>
                <a:off x="7554571" y="3291328"/>
                <a:ext cx="1005989" cy="257462"/>
              </a:xfrm>
              <a:prstGeom prst="rect">
                <a:avLst/>
              </a:prstGeom>
              <a:solidFill>
                <a:schemeClr val="bg1"/>
              </a:solidFill>
              <a:ln w="12700" algn="ctr">
                <a:solidFill>
                  <a:schemeClr val="bg1">
                    <a:lumMod val="8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latin typeface="+mj-ea"/>
                    <a:ea typeface="+mj-ea"/>
                    <a:cs typeface="+mn-cs"/>
                  </a:rPr>
                  <a:t>文書管理システム</a:t>
                </a:r>
                <a:endParaRPr kumimoji="1" lang="en-US" altLang="ja-JP" sz="1050">
                  <a:solidFill>
                    <a:prstClr val="black"/>
                  </a:solidFill>
                  <a:latin typeface="+mj-ea"/>
                  <a:ea typeface="+mj-ea"/>
                  <a:cs typeface="+mn-cs"/>
                </a:endParaRPr>
              </a:p>
            </p:txBody>
          </p:sp>
          <p:sp>
            <p:nvSpPr>
              <p:cNvPr id="334" name="正方形/長方形 333">
                <a:extLst>
                  <a:ext uri="{FF2B5EF4-FFF2-40B4-BE49-F238E27FC236}">
                    <a16:creationId xmlns:a16="http://schemas.microsoft.com/office/drawing/2014/main" id="{E627DEBD-2C32-08DD-4B80-527824A61CC8}"/>
                  </a:ext>
                </a:extLst>
              </p:cNvPr>
              <p:cNvSpPr/>
              <p:nvPr/>
            </p:nvSpPr>
            <p:spPr bwMode="gray">
              <a:xfrm rot="5400000">
                <a:off x="8805521" y="3093142"/>
                <a:ext cx="259667" cy="651633"/>
              </a:xfrm>
              <a:prstGeom prst="rect">
                <a:avLst/>
              </a:prstGeom>
              <a:solidFill>
                <a:schemeClr val="accent4"/>
              </a:solidFill>
              <a:ln w="1905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i="0" u="none" strike="noStrike" kern="1200" cap="none" spc="0" normalizeH="0" baseline="0" noProof="0">
                    <a:ln>
                      <a:noFill/>
                    </a:ln>
                    <a:solidFill>
                      <a:schemeClr val="bg1">
                        <a:lumMod val="95000"/>
                      </a:schemeClr>
                    </a:solidFill>
                    <a:effectLst/>
                    <a:uLnTx/>
                    <a:uFillTx/>
                    <a:latin typeface="+mj-ea"/>
                    <a:ea typeface="+mj-ea"/>
                    <a:cs typeface="+mn-cs"/>
                  </a:rPr>
                  <a:t>総務</a:t>
                </a:r>
              </a:p>
            </p:txBody>
          </p:sp>
        </p:grpSp>
        <p:sp>
          <p:nvSpPr>
            <p:cNvPr id="335" name="正方形/長方形 334">
              <a:extLst>
                <a:ext uri="{FF2B5EF4-FFF2-40B4-BE49-F238E27FC236}">
                  <a16:creationId xmlns:a16="http://schemas.microsoft.com/office/drawing/2014/main" id="{53F99466-5055-C06C-7F84-0670C77476DB}"/>
                </a:ext>
              </a:extLst>
            </p:cNvPr>
            <p:cNvSpPr/>
            <p:nvPr/>
          </p:nvSpPr>
          <p:spPr bwMode="gray">
            <a:xfrm>
              <a:off x="7012638" y="1889086"/>
              <a:ext cx="211614" cy="1876176"/>
            </a:xfrm>
            <a:prstGeom prst="rect">
              <a:avLst/>
            </a:prstGeom>
            <a:solidFill>
              <a:schemeClr val="tx1"/>
            </a:solidFill>
            <a:ln w="12700" algn="ctr">
              <a:noFill/>
              <a:miter lim="800000"/>
              <a:headEnd/>
              <a:tailEnd/>
            </a:ln>
          </p:spPr>
          <p:txBody>
            <a:bodyPr rot="0" spcFirstLastPara="0" vertOverflow="overflow" horzOverflow="overflow" vert="eaVert" wrap="square" lIns="72000" tIns="72000" rIns="72000" bIns="72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050" b="1" i="0" u="none" strike="noStrike" kern="1200" cap="none" spc="0" normalizeH="0" baseline="0" noProof="0">
                <a:ln>
                  <a:noFill/>
                </a:ln>
                <a:solidFill>
                  <a:schemeClr val="bg1"/>
                </a:solidFill>
                <a:effectLst/>
                <a:uLnTx/>
                <a:uFillTx/>
                <a:latin typeface="+mj-ea"/>
                <a:ea typeface="+mj-ea"/>
                <a:cs typeface="+mn-cs"/>
              </a:endParaRPr>
            </a:p>
          </p:txBody>
        </p:sp>
        <p:sp>
          <p:nvSpPr>
            <p:cNvPr id="478" name="正方形/長方形 477">
              <a:extLst>
                <a:ext uri="{FF2B5EF4-FFF2-40B4-BE49-F238E27FC236}">
                  <a16:creationId xmlns:a16="http://schemas.microsoft.com/office/drawing/2014/main" id="{CBED6FA1-927E-4618-EFE2-C4268CF56D62}"/>
                </a:ext>
              </a:extLst>
            </p:cNvPr>
            <p:cNvSpPr/>
            <p:nvPr/>
          </p:nvSpPr>
          <p:spPr bwMode="gray">
            <a:xfrm>
              <a:off x="7012638" y="3647228"/>
              <a:ext cx="2731484" cy="243779"/>
            </a:xfrm>
            <a:prstGeom prst="rect">
              <a:avLst/>
            </a:prstGeom>
            <a:solidFill>
              <a:schemeClr val="tx1"/>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b="1">
                  <a:solidFill>
                    <a:schemeClr val="bg1"/>
                  </a:solidFill>
                  <a:latin typeface="+mj-ea"/>
                  <a:ea typeface="+mj-ea"/>
                </a:rPr>
                <a:t>市の連携</a:t>
              </a:r>
              <a:r>
                <a:rPr kumimoji="1" lang="en-US" altLang="ja-JP" sz="1050" b="1">
                  <a:solidFill>
                    <a:schemeClr val="bg1"/>
                  </a:solidFill>
                  <a:latin typeface="+mj-ea"/>
                  <a:ea typeface="+mj-ea"/>
                </a:rPr>
                <a:t>I/F</a:t>
              </a:r>
              <a:r>
                <a:rPr kumimoji="1" lang="ja-JP" altLang="en-US" sz="1050" b="1">
                  <a:solidFill>
                    <a:schemeClr val="bg1"/>
                  </a:solidFill>
                  <a:latin typeface="+mj-ea"/>
                  <a:ea typeface="+mj-ea"/>
                </a:rPr>
                <a:t>基盤</a:t>
              </a:r>
            </a:p>
          </p:txBody>
        </p:sp>
      </p:grpSp>
      <p:cxnSp>
        <p:nvCxnSpPr>
          <p:cNvPr id="498" name="コネクタ: カギ線 497">
            <a:extLst>
              <a:ext uri="{FF2B5EF4-FFF2-40B4-BE49-F238E27FC236}">
                <a16:creationId xmlns:a16="http://schemas.microsoft.com/office/drawing/2014/main" id="{9ACD7EE0-B682-6F41-B66B-F5E3D6FE199C}"/>
              </a:ext>
            </a:extLst>
          </p:cNvPr>
          <p:cNvCxnSpPr>
            <a:cxnSpLocks/>
          </p:cNvCxnSpPr>
          <p:nvPr/>
        </p:nvCxnSpPr>
        <p:spPr bwMode="gray">
          <a:xfrm rot="10800000" flipV="1">
            <a:off x="6412350" y="2133060"/>
            <a:ext cx="578623" cy="1224000"/>
          </a:xfrm>
          <a:prstGeom prst="bentConnector3">
            <a:avLst>
              <a:gd name="adj1" fmla="val 50000"/>
            </a:avLst>
          </a:prstGeom>
          <a:ln w="12700">
            <a:solidFill>
              <a:schemeClr val="tx2"/>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01" name="コネクタ: カギ線 500">
            <a:extLst>
              <a:ext uri="{FF2B5EF4-FFF2-40B4-BE49-F238E27FC236}">
                <a16:creationId xmlns:a16="http://schemas.microsoft.com/office/drawing/2014/main" id="{30316F7F-F9A7-8D20-269F-6AE1DF129383}"/>
              </a:ext>
            </a:extLst>
          </p:cNvPr>
          <p:cNvCxnSpPr>
            <a:cxnSpLocks/>
            <a:stCxn id="424" idx="2"/>
            <a:endCxn id="29" idx="0"/>
          </p:cNvCxnSpPr>
          <p:nvPr/>
        </p:nvCxnSpPr>
        <p:spPr bwMode="gray">
          <a:xfrm rot="16200000" flipH="1">
            <a:off x="4855581" y="2735772"/>
            <a:ext cx="372464" cy="689122"/>
          </a:xfrm>
          <a:prstGeom prst="bentConnector3">
            <a:avLst>
              <a:gd name="adj1" fmla="val 50000"/>
            </a:avLst>
          </a:prstGeom>
          <a:ln w="12700">
            <a:solidFill>
              <a:schemeClr val="tx2"/>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05" name="コネクタ: カギ線 504">
            <a:extLst>
              <a:ext uri="{FF2B5EF4-FFF2-40B4-BE49-F238E27FC236}">
                <a16:creationId xmlns:a16="http://schemas.microsoft.com/office/drawing/2014/main" id="{35211C03-8716-A701-3836-D3419A90D4A3}"/>
              </a:ext>
            </a:extLst>
          </p:cNvPr>
          <p:cNvCxnSpPr>
            <a:cxnSpLocks/>
            <a:stCxn id="24" idx="1"/>
            <a:endCxn id="23" idx="3"/>
          </p:cNvCxnSpPr>
          <p:nvPr/>
        </p:nvCxnSpPr>
        <p:spPr bwMode="gray">
          <a:xfrm rot="10800000" flipV="1">
            <a:off x="4019695" y="3952826"/>
            <a:ext cx="340704" cy="39208"/>
          </a:xfrm>
          <a:prstGeom prst="bentConnector3">
            <a:avLst>
              <a:gd name="adj1" fmla="val 50000"/>
            </a:avLst>
          </a:prstGeom>
          <a:ln w="12700">
            <a:solidFill>
              <a:schemeClr val="tx2"/>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08" name="コネクタ: カギ線 507">
            <a:extLst>
              <a:ext uri="{FF2B5EF4-FFF2-40B4-BE49-F238E27FC236}">
                <a16:creationId xmlns:a16="http://schemas.microsoft.com/office/drawing/2014/main" id="{71FF43FF-016D-2B57-78ED-F3C1D8F75178}"/>
              </a:ext>
            </a:extLst>
          </p:cNvPr>
          <p:cNvCxnSpPr>
            <a:cxnSpLocks/>
            <a:stCxn id="29" idx="1"/>
            <a:endCxn id="23" idx="3"/>
          </p:cNvCxnSpPr>
          <p:nvPr/>
        </p:nvCxnSpPr>
        <p:spPr bwMode="gray">
          <a:xfrm rot="10800000" flipV="1">
            <a:off x="4019695" y="3488794"/>
            <a:ext cx="340704" cy="503239"/>
          </a:xfrm>
          <a:prstGeom prst="bentConnector3">
            <a:avLst>
              <a:gd name="adj1" fmla="val 50000"/>
            </a:avLst>
          </a:prstGeom>
          <a:ln w="12700">
            <a:solidFill>
              <a:schemeClr val="tx2"/>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11" name="コネクタ: カギ線 510">
            <a:extLst>
              <a:ext uri="{FF2B5EF4-FFF2-40B4-BE49-F238E27FC236}">
                <a16:creationId xmlns:a16="http://schemas.microsoft.com/office/drawing/2014/main" id="{3D0C31A7-517C-6821-7741-6EB5C0EE89DF}"/>
              </a:ext>
            </a:extLst>
          </p:cNvPr>
          <p:cNvCxnSpPr>
            <a:cxnSpLocks/>
            <a:stCxn id="23" idx="3"/>
            <a:endCxn id="28" idx="1"/>
          </p:cNvCxnSpPr>
          <p:nvPr/>
        </p:nvCxnSpPr>
        <p:spPr bwMode="gray">
          <a:xfrm>
            <a:off x="4019695" y="3992034"/>
            <a:ext cx="339536" cy="440317"/>
          </a:xfrm>
          <a:prstGeom prst="bentConnector3">
            <a:avLst>
              <a:gd name="adj1" fmla="val 50000"/>
            </a:avLst>
          </a:prstGeom>
          <a:ln w="12700">
            <a:solidFill>
              <a:schemeClr val="tx2"/>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14" name="コネクタ: カギ線 513">
            <a:extLst>
              <a:ext uri="{FF2B5EF4-FFF2-40B4-BE49-F238E27FC236}">
                <a16:creationId xmlns:a16="http://schemas.microsoft.com/office/drawing/2014/main" id="{17592915-BE4D-0278-0B12-FEC6771BB82B}"/>
              </a:ext>
            </a:extLst>
          </p:cNvPr>
          <p:cNvCxnSpPr>
            <a:cxnSpLocks/>
            <a:stCxn id="24" idx="3"/>
            <a:endCxn id="327" idx="1"/>
          </p:cNvCxnSpPr>
          <p:nvPr/>
        </p:nvCxnSpPr>
        <p:spPr bwMode="gray">
          <a:xfrm flipV="1">
            <a:off x="6412349" y="3430508"/>
            <a:ext cx="1065699" cy="522318"/>
          </a:xfrm>
          <a:prstGeom prst="bentConnector3">
            <a:avLst>
              <a:gd name="adj1" fmla="val 50000"/>
            </a:avLst>
          </a:prstGeom>
          <a:ln w="12700">
            <a:solidFill>
              <a:schemeClr val="tx2"/>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517" name="コネクタ: カギ線 516">
            <a:extLst>
              <a:ext uri="{FF2B5EF4-FFF2-40B4-BE49-F238E27FC236}">
                <a16:creationId xmlns:a16="http://schemas.microsoft.com/office/drawing/2014/main" id="{F3A2809B-9CC4-1662-E8F1-D5CD0962A46D}"/>
              </a:ext>
            </a:extLst>
          </p:cNvPr>
          <p:cNvCxnSpPr>
            <a:cxnSpLocks/>
            <a:stCxn id="29" idx="3"/>
            <a:endCxn id="327" idx="1"/>
          </p:cNvCxnSpPr>
          <p:nvPr/>
        </p:nvCxnSpPr>
        <p:spPr bwMode="gray">
          <a:xfrm flipV="1">
            <a:off x="6412349" y="3430508"/>
            <a:ext cx="1065699" cy="58287"/>
          </a:xfrm>
          <a:prstGeom prst="bentConnector3">
            <a:avLst>
              <a:gd name="adj1" fmla="val 50000"/>
            </a:avLst>
          </a:prstGeom>
          <a:ln w="12700">
            <a:solidFill>
              <a:schemeClr val="tx2"/>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520" name="コネクタ: カギ線 519">
            <a:extLst>
              <a:ext uri="{FF2B5EF4-FFF2-40B4-BE49-F238E27FC236}">
                <a16:creationId xmlns:a16="http://schemas.microsoft.com/office/drawing/2014/main" id="{8B43D0CF-7DBE-C7F6-A8AE-FB01A875A499}"/>
              </a:ext>
            </a:extLst>
          </p:cNvPr>
          <p:cNvCxnSpPr>
            <a:cxnSpLocks/>
            <a:stCxn id="28" idx="3"/>
            <a:endCxn id="327" idx="1"/>
          </p:cNvCxnSpPr>
          <p:nvPr/>
        </p:nvCxnSpPr>
        <p:spPr bwMode="gray">
          <a:xfrm flipV="1">
            <a:off x="6412349" y="3430508"/>
            <a:ext cx="1065699" cy="1001843"/>
          </a:xfrm>
          <a:prstGeom prst="bentConnector3">
            <a:avLst>
              <a:gd name="adj1" fmla="val 50000"/>
            </a:avLst>
          </a:prstGeom>
          <a:ln w="12700">
            <a:solidFill>
              <a:schemeClr val="tx2"/>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523" name="コネクタ: カギ線 522">
            <a:extLst>
              <a:ext uri="{FF2B5EF4-FFF2-40B4-BE49-F238E27FC236}">
                <a16:creationId xmlns:a16="http://schemas.microsoft.com/office/drawing/2014/main" id="{E3A2250C-9962-D510-8663-9C5DF76875FC}"/>
              </a:ext>
            </a:extLst>
          </p:cNvPr>
          <p:cNvCxnSpPr>
            <a:cxnSpLocks/>
            <a:stCxn id="28" idx="3"/>
            <a:endCxn id="332" idx="1"/>
          </p:cNvCxnSpPr>
          <p:nvPr/>
        </p:nvCxnSpPr>
        <p:spPr bwMode="gray">
          <a:xfrm flipV="1">
            <a:off x="6412349" y="4205810"/>
            <a:ext cx="1065459" cy="226541"/>
          </a:xfrm>
          <a:prstGeom prst="bentConnector3">
            <a:avLst>
              <a:gd name="adj1" fmla="val 50000"/>
            </a:avLst>
          </a:prstGeom>
          <a:ln w="12700">
            <a:solidFill>
              <a:schemeClr val="tx2"/>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527" name="コネクタ: カギ線 526">
            <a:extLst>
              <a:ext uri="{FF2B5EF4-FFF2-40B4-BE49-F238E27FC236}">
                <a16:creationId xmlns:a16="http://schemas.microsoft.com/office/drawing/2014/main" id="{BB293EE2-1FA7-4695-4A96-B7CC36C85300}"/>
              </a:ext>
            </a:extLst>
          </p:cNvPr>
          <p:cNvCxnSpPr>
            <a:cxnSpLocks/>
            <a:stCxn id="29" idx="3"/>
            <a:endCxn id="332" idx="1"/>
          </p:cNvCxnSpPr>
          <p:nvPr/>
        </p:nvCxnSpPr>
        <p:spPr bwMode="gray">
          <a:xfrm>
            <a:off x="6412349" y="3488795"/>
            <a:ext cx="1065459" cy="717015"/>
          </a:xfrm>
          <a:prstGeom prst="bentConnector3">
            <a:avLst>
              <a:gd name="adj1" fmla="val 50000"/>
            </a:avLst>
          </a:prstGeom>
          <a:ln w="12700">
            <a:solidFill>
              <a:schemeClr val="tx2"/>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529" name="コネクタ: カギ線 528">
            <a:extLst>
              <a:ext uri="{FF2B5EF4-FFF2-40B4-BE49-F238E27FC236}">
                <a16:creationId xmlns:a16="http://schemas.microsoft.com/office/drawing/2014/main" id="{0B2D60F0-CA87-BEC4-79E2-85457EC6A6A2}"/>
              </a:ext>
            </a:extLst>
          </p:cNvPr>
          <p:cNvCxnSpPr>
            <a:cxnSpLocks/>
            <a:stCxn id="24" idx="3"/>
            <a:endCxn id="332" idx="1"/>
          </p:cNvCxnSpPr>
          <p:nvPr/>
        </p:nvCxnSpPr>
        <p:spPr bwMode="gray">
          <a:xfrm>
            <a:off x="6412349" y="3952826"/>
            <a:ext cx="1065459" cy="252984"/>
          </a:xfrm>
          <a:prstGeom prst="bentConnector3">
            <a:avLst>
              <a:gd name="adj1" fmla="val 50000"/>
            </a:avLst>
          </a:prstGeom>
          <a:ln w="12700">
            <a:solidFill>
              <a:schemeClr val="tx2"/>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547" name="正方形/長方形 546">
            <a:extLst>
              <a:ext uri="{FF2B5EF4-FFF2-40B4-BE49-F238E27FC236}">
                <a16:creationId xmlns:a16="http://schemas.microsoft.com/office/drawing/2014/main" id="{1AE7DD47-52EE-5139-A466-EC00620DF857}"/>
              </a:ext>
            </a:extLst>
          </p:cNvPr>
          <p:cNvSpPr/>
          <p:nvPr/>
        </p:nvSpPr>
        <p:spPr bwMode="gray">
          <a:xfrm>
            <a:off x="805911" y="6432156"/>
            <a:ext cx="8320111" cy="290547"/>
          </a:xfrm>
          <a:prstGeom prst="rect">
            <a:avLst/>
          </a:prstGeom>
          <a:no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000">
                <a:solidFill>
                  <a:prstClr val="black"/>
                </a:solidFill>
                <a:latin typeface="+mj-ea"/>
                <a:ea typeface="+mj-ea"/>
                <a:cs typeface="+mn-cs"/>
              </a:rPr>
              <a:t>※1</a:t>
            </a:r>
            <a:r>
              <a:rPr kumimoji="1" lang="ja-JP" altLang="en-US" sz="1000">
                <a:solidFill>
                  <a:prstClr val="black"/>
                </a:solidFill>
                <a:latin typeface="+mj-ea"/>
                <a:ea typeface="+mj-ea"/>
                <a:cs typeface="+mn-cs"/>
              </a:rPr>
              <a:t> 各業務システムや職員ポータルから統合型</a:t>
            </a:r>
            <a:r>
              <a:rPr kumimoji="1" lang="en-US" altLang="ja-JP" sz="1000">
                <a:solidFill>
                  <a:prstClr val="black"/>
                </a:solidFill>
                <a:latin typeface="+mj-ea"/>
                <a:ea typeface="+mj-ea"/>
                <a:cs typeface="+mn-cs"/>
              </a:rPr>
              <a:t>GIS</a:t>
            </a:r>
            <a:r>
              <a:rPr kumimoji="1" lang="ja-JP" altLang="en-US" sz="1000">
                <a:solidFill>
                  <a:prstClr val="black"/>
                </a:solidFill>
                <a:latin typeface="+mj-ea"/>
                <a:ea typeface="+mj-ea"/>
                <a:cs typeface="+mn-cs"/>
              </a:rPr>
              <a:t>への連携については、</a:t>
            </a:r>
            <a:r>
              <a:rPr kumimoji="1" lang="ja-JP" altLang="en-US" sz="1000" b="0" i="0" u="none" strike="noStrike" kern="1200" cap="none" spc="0" normalizeH="0" baseline="0" noProof="0">
                <a:ln>
                  <a:noFill/>
                </a:ln>
                <a:solidFill>
                  <a:prstClr val="black"/>
                </a:solidFill>
                <a:effectLst/>
                <a:uLnTx/>
                <a:uFillTx/>
                <a:latin typeface="+mj-ea"/>
                <a:ea typeface="+mj-ea"/>
                <a:cs typeface="+mn-cs"/>
              </a:rPr>
              <a:t>共通</a:t>
            </a:r>
            <a:r>
              <a:rPr kumimoji="1" lang="en-US" altLang="ja-JP" sz="1000" b="0" i="0" u="none" strike="noStrike" kern="1200" cap="none" spc="0" normalizeH="0" baseline="0" noProof="0">
                <a:ln>
                  <a:noFill/>
                </a:ln>
                <a:solidFill>
                  <a:prstClr val="black"/>
                </a:solidFill>
                <a:effectLst/>
                <a:uLnTx/>
                <a:uFillTx/>
                <a:latin typeface="+mj-ea"/>
                <a:ea typeface="+mj-ea"/>
                <a:cs typeface="+mn-cs"/>
              </a:rPr>
              <a:t>DB</a:t>
            </a:r>
            <a:r>
              <a:rPr kumimoji="1" lang="ja-JP" altLang="en-US" sz="1000">
                <a:solidFill>
                  <a:prstClr val="black"/>
                </a:solidFill>
                <a:latin typeface="+mj-ea"/>
                <a:ea typeface="+mj-ea"/>
                <a:cs typeface="+mn-cs"/>
              </a:rPr>
              <a:t>を介すか、</a:t>
            </a:r>
            <a:r>
              <a:rPr kumimoji="1" lang="ja-JP" altLang="en-US" sz="1000" b="0" i="0" u="none" strike="noStrike" kern="1200" cap="none" spc="0" normalizeH="0" baseline="0" noProof="0">
                <a:ln>
                  <a:noFill/>
                </a:ln>
                <a:solidFill>
                  <a:prstClr val="black"/>
                </a:solidFill>
                <a:effectLst/>
                <a:uLnTx/>
                <a:uFillTx/>
                <a:latin typeface="+mj-ea"/>
                <a:ea typeface="+mj-ea"/>
                <a:cs typeface="+mn-cs"/>
              </a:rPr>
              <a:t>直接連携するか未定。</a:t>
            </a:r>
            <a:r>
              <a:rPr kumimoji="1" lang="ja-JP" altLang="en-US" sz="1000">
                <a:solidFill>
                  <a:prstClr val="black"/>
                </a:solidFill>
                <a:latin typeface="+mj-ea"/>
                <a:ea typeface="+mj-ea"/>
                <a:cs typeface="+mn-cs"/>
              </a:rPr>
              <a:t>また、連携するデータは検討中。</a:t>
            </a:r>
            <a:endParaRPr kumimoji="1" lang="en-US" altLang="ja-JP" sz="1000">
              <a:solidFill>
                <a:prstClr val="black"/>
              </a:solidFill>
              <a:latin typeface="+mj-ea"/>
              <a:ea typeface="+mj-ea"/>
              <a:cs typeface="+mn-cs"/>
            </a:endParaRPr>
          </a:p>
        </p:txBody>
      </p:sp>
      <p:cxnSp>
        <p:nvCxnSpPr>
          <p:cNvPr id="563" name="コネクタ: カギ線 562">
            <a:extLst>
              <a:ext uri="{FF2B5EF4-FFF2-40B4-BE49-F238E27FC236}">
                <a16:creationId xmlns:a16="http://schemas.microsoft.com/office/drawing/2014/main" id="{3CDF66F4-1240-3F94-DE10-CACEA4AC89B2}"/>
              </a:ext>
            </a:extLst>
          </p:cNvPr>
          <p:cNvCxnSpPr>
            <a:cxnSpLocks/>
            <a:stCxn id="22" idx="2"/>
            <a:endCxn id="23" idx="0"/>
          </p:cNvCxnSpPr>
          <p:nvPr/>
        </p:nvCxnSpPr>
        <p:spPr bwMode="gray">
          <a:xfrm rot="5400000">
            <a:off x="2985144" y="2566070"/>
            <a:ext cx="223426" cy="1197872"/>
          </a:xfrm>
          <a:prstGeom prst="bentConnector3">
            <a:avLst>
              <a:gd name="adj1" fmla="val 50000"/>
            </a:avLst>
          </a:prstGeom>
          <a:ln w="12700">
            <a:solidFill>
              <a:schemeClr val="tx2"/>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577" name="フローチャート: 磁気ディスク 576">
            <a:extLst>
              <a:ext uri="{FF2B5EF4-FFF2-40B4-BE49-F238E27FC236}">
                <a16:creationId xmlns:a16="http://schemas.microsoft.com/office/drawing/2014/main" id="{68312DCB-33D4-E93E-5DBF-ADAEE0D46479}"/>
              </a:ext>
            </a:extLst>
          </p:cNvPr>
          <p:cNvSpPr/>
          <p:nvPr/>
        </p:nvSpPr>
        <p:spPr bwMode="gray">
          <a:xfrm>
            <a:off x="5045251" y="5739200"/>
            <a:ext cx="504000" cy="447943"/>
          </a:xfrm>
          <a:prstGeom prst="flowChartMagneticDisk">
            <a:avLst/>
          </a:prstGeom>
          <a:solidFill>
            <a:schemeClr val="bg1"/>
          </a:solidFill>
          <a:ln w="12700" algn="ctr">
            <a:solidFill>
              <a:schemeClr val="bg1">
                <a:lumMod val="85000"/>
              </a:schemeClr>
            </a:solidFill>
            <a:prstDash val="solid"/>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mj-ea"/>
                <a:ea typeface="+mj-ea"/>
                <a:cs typeface="+mn-cs"/>
              </a:rPr>
              <a:t>維持管理履歴</a:t>
            </a:r>
          </a:p>
        </p:txBody>
      </p:sp>
      <p:sp>
        <p:nvSpPr>
          <p:cNvPr id="578" name="フローチャート: 磁気ディスク 577">
            <a:extLst>
              <a:ext uri="{FF2B5EF4-FFF2-40B4-BE49-F238E27FC236}">
                <a16:creationId xmlns:a16="http://schemas.microsoft.com/office/drawing/2014/main" id="{8E12F606-F6C9-78AF-D934-D47B49213506}"/>
              </a:ext>
            </a:extLst>
          </p:cNvPr>
          <p:cNvSpPr/>
          <p:nvPr/>
        </p:nvSpPr>
        <p:spPr bwMode="gray">
          <a:xfrm>
            <a:off x="5578847" y="5752582"/>
            <a:ext cx="504000" cy="447943"/>
          </a:xfrm>
          <a:prstGeom prst="flowChartMagneticDisk">
            <a:avLst/>
          </a:prstGeom>
          <a:solidFill>
            <a:schemeClr val="bg1"/>
          </a:solidFill>
          <a:ln w="12700" algn="ctr">
            <a:solidFill>
              <a:schemeClr val="bg1">
                <a:lumMod val="85000"/>
              </a:schemeClr>
            </a:solidFill>
            <a:prstDash val="solid"/>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mj-ea"/>
                <a:ea typeface="+mj-ea"/>
                <a:cs typeface="+mn-cs"/>
              </a:rPr>
              <a:t>通報履歴</a:t>
            </a:r>
          </a:p>
        </p:txBody>
      </p:sp>
      <p:sp>
        <p:nvSpPr>
          <p:cNvPr id="579" name="フローチャート: 磁気ディスク 578">
            <a:extLst>
              <a:ext uri="{FF2B5EF4-FFF2-40B4-BE49-F238E27FC236}">
                <a16:creationId xmlns:a16="http://schemas.microsoft.com/office/drawing/2014/main" id="{F183B110-E3A8-64E6-3100-1DBC5E794930}"/>
              </a:ext>
            </a:extLst>
          </p:cNvPr>
          <p:cNvSpPr/>
          <p:nvPr/>
        </p:nvSpPr>
        <p:spPr bwMode="gray">
          <a:xfrm>
            <a:off x="6115194" y="5744693"/>
            <a:ext cx="504000" cy="437978"/>
          </a:xfrm>
          <a:prstGeom prst="flowChartMagneticDisk">
            <a:avLst/>
          </a:prstGeom>
          <a:solidFill>
            <a:schemeClr val="bg1"/>
          </a:solidFill>
          <a:ln w="12700" algn="ctr">
            <a:solidFill>
              <a:schemeClr val="bg1">
                <a:lumMod val="85000"/>
              </a:schemeClr>
            </a:solidFill>
            <a:prstDash val="solid"/>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mj-ea"/>
                <a:ea typeface="+mj-ea"/>
                <a:cs typeface="+mn-cs"/>
              </a:rPr>
              <a:t>決裁処理履歴</a:t>
            </a:r>
          </a:p>
        </p:txBody>
      </p:sp>
      <p:grpSp>
        <p:nvGrpSpPr>
          <p:cNvPr id="583" name="グループ化 582">
            <a:extLst>
              <a:ext uri="{FF2B5EF4-FFF2-40B4-BE49-F238E27FC236}">
                <a16:creationId xmlns:a16="http://schemas.microsoft.com/office/drawing/2014/main" id="{00DF6238-0443-BA25-B76B-9EF7E0327B0C}"/>
              </a:ext>
            </a:extLst>
          </p:cNvPr>
          <p:cNvGrpSpPr/>
          <p:nvPr/>
        </p:nvGrpSpPr>
        <p:grpSpPr>
          <a:xfrm>
            <a:off x="7404238" y="1524383"/>
            <a:ext cx="2285531" cy="1268584"/>
            <a:chOff x="3774902" y="5114120"/>
            <a:chExt cx="3075190" cy="839858"/>
          </a:xfrm>
        </p:grpSpPr>
        <p:sp>
          <p:nvSpPr>
            <p:cNvPr id="580" name="正方形/長方形 579">
              <a:extLst>
                <a:ext uri="{FF2B5EF4-FFF2-40B4-BE49-F238E27FC236}">
                  <a16:creationId xmlns:a16="http://schemas.microsoft.com/office/drawing/2014/main" id="{37874662-79A7-D928-EB60-B0B368B75B4C}"/>
                </a:ext>
              </a:extLst>
            </p:cNvPr>
            <p:cNvSpPr/>
            <p:nvPr/>
          </p:nvSpPr>
          <p:spPr bwMode="gray">
            <a:xfrm>
              <a:off x="3774902" y="5114120"/>
              <a:ext cx="3075190" cy="839858"/>
            </a:xfrm>
            <a:prstGeom prst="rect">
              <a:avLst/>
            </a:prstGeom>
            <a:solidFill>
              <a:srgbClr val="BBBCBC"/>
            </a:solidFill>
            <a:ln w="12700" algn="ctr">
              <a:solidFill>
                <a:schemeClr val="bg1">
                  <a:lumMod val="85000"/>
                </a:schemeClr>
              </a:solidFill>
              <a:miter lim="800000"/>
              <a:headEnd/>
              <a:tailEnd/>
            </a:ln>
          </p:spPr>
          <p:txBody>
            <a:bodyPr rot="0" spcFirstLastPara="0" vertOverflow="overflow" horzOverflow="overflow" vert="horz" wrap="square" lIns="36000" tIns="36000" rIns="0" bIns="0" numCol="1" spcCol="0" rtlCol="0" fromWordArt="0" anchor="t"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j-ea"/>
                  <a:ea typeface="+mj-ea"/>
                  <a:cs typeface="+mn-cs"/>
                </a:rPr>
                <a:t>オンプレミス（外部データセンタ）</a:t>
              </a:r>
              <a:endParaRPr kumimoji="1" lang="ja-JP" altLang="en-US" sz="1200" b="0" i="0" u="none" strike="noStrike" kern="1200" cap="none" spc="0" normalizeH="0" baseline="0" noProof="0">
                <a:ln>
                  <a:noFill/>
                </a:ln>
                <a:solidFill>
                  <a:prstClr val="black"/>
                </a:solidFill>
                <a:effectLst/>
                <a:uLnTx/>
                <a:uFillTx/>
                <a:latin typeface="+mj-ea"/>
                <a:ea typeface="+mj-ea"/>
                <a:cs typeface="+mn-cs"/>
              </a:endParaRPr>
            </a:p>
          </p:txBody>
        </p:sp>
        <p:sp>
          <p:nvSpPr>
            <p:cNvPr id="581" name="正方形/長方形 580">
              <a:extLst>
                <a:ext uri="{FF2B5EF4-FFF2-40B4-BE49-F238E27FC236}">
                  <a16:creationId xmlns:a16="http://schemas.microsoft.com/office/drawing/2014/main" id="{08C5AB33-4068-B67F-63BA-CF8222ECDCAB}"/>
                </a:ext>
              </a:extLst>
            </p:cNvPr>
            <p:cNvSpPr/>
            <p:nvPr/>
          </p:nvSpPr>
          <p:spPr bwMode="gray">
            <a:xfrm>
              <a:off x="3830481" y="5277361"/>
              <a:ext cx="2836706" cy="606431"/>
            </a:xfrm>
            <a:prstGeom prst="rect">
              <a:avLst/>
            </a:prstGeom>
            <a:solidFill>
              <a:schemeClr val="bg1"/>
            </a:solidFill>
            <a:ln w="12700" algn="ctr">
              <a:solidFill>
                <a:schemeClr val="bg1">
                  <a:lumMod val="8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ja-JP" altLang="en-US" sz="1050">
                  <a:solidFill>
                    <a:prstClr val="black"/>
                  </a:solidFill>
                  <a:latin typeface="+mj-ea"/>
                  <a:ea typeface="+mj-ea"/>
                  <a:cs typeface="+mn-cs"/>
                </a:rPr>
                <a:t>・道路占有許可ｵﾝﾗｲﾝ電子申請ｼｽﾃﾑ</a:t>
              </a:r>
              <a:r>
                <a:rPr kumimoji="1" lang="en-US" altLang="ja-JP" sz="1050">
                  <a:solidFill>
                    <a:prstClr val="black"/>
                  </a:solidFill>
                  <a:latin typeface="+mj-ea"/>
                  <a:ea typeface="+mj-ea"/>
                  <a:cs typeface="+mn-cs"/>
                </a:rPr>
                <a:t>(</a:t>
              </a:r>
              <a:r>
                <a:rPr kumimoji="1" lang="ja-JP" altLang="en-US" sz="1050">
                  <a:solidFill>
                    <a:prstClr val="black"/>
                  </a:solidFill>
                  <a:latin typeface="+mj-ea"/>
                  <a:ea typeface="+mj-ea"/>
                  <a:cs typeface="+mn-cs"/>
                </a:rPr>
                <a:t>アポロ</a:t>
              </a:r>
              <a:r>
                <a:rPr kumimoji="1" lang="en-US" altLang="ja-JP" sz="1050">
                  <a:solidFill>
                    <a:prstClr val="black"/>
                  </a:solidFill>
                  <a:latin typeface="+mj-ea"/>
                  <a:ea typeface="+mj-ea"/>
                  <a:cs typeface="+mn-cs"/>
                </a:rPr>
                <a:t>)</a:t>
              </a:r>
            </a:p>
            <a:p>
              <a:pPr defTabSz="990564" fontAlgn="auto">
                <a:spcBef>
                  <a:spcPts val="0"/>
                </a:spcBef>
                <a:spcAft>
                  <a:spcPts val="0"/>
                </a:spcAft>
                <a:buSzPct val="100000"/>
              </a:pPr>
              <a:r>
                <a:rPr kumimoji="1" lang="ja-JP" altLang="en-US" sz="1050">
                  <a:solidFill>
                    <a:prstClr val="black"/>
                  </a:solidFill>
                  <a:latin typeface="+mj-ea"/>
                  <a:ea typeface="+mj-ea"/>
                </a:rPr>
                <a:t>・電線共同システム</a:t>
              </a:r>
              <a:r>
                <a:rPr kumimoji="1" lang="en-US" altLang="ja-JP" sz="1050">
                  <a:solidFill>
                    <a:prstClr val="black"/>
                  </a:solidFill>
                  <a:latin typeface="+mj-ea"/>
                  <a:ea typeface="+mj-ea"/>
                </a:rPr>
                <a:t>(</a:t>
              </a:r>
              <a:r>
                <a:rPr kumimoji="1" lang="ja-JP" altLang="en-US" sz="1050">
                  <a:solidFill>
                    <a:prstClr val="black"/>
                  </a:solidFill>
                  <a:latin typeface="+mj-ea"/>
                  <a:ea typeface="+mj-ea"/>
                </a:rPr>
                <a:t>アトム</a:t>
              </a:r>
              <a:r>
                <a:rPr kumimoji="1" lang="en-US" altLang="ja-JP" sz="1050">
                  <a:solidFill>
                    <a:prstClr val="black"/>
                  </a:solidFill>
                  <a:latin typeface="+mj-ea"/>
                  <a:ea typeface="+mj-ea"/>
                </a:rPr>
                <a:t>)</a:t>
              </a:r>
            </a:p>
            <a:p>
              <a:pPr defTabSz="990564" fontAlgn="auto">
                <a:spcBef>
                  <a:spcPts val="0"/>
                </a:spcBef>
                <a:spcAft>
                  <a:spcPts val="0"/>
                </a:spcAft>
                <a:buSzPct val="100000"/>
              </a:pPr>
              <a:r>
                <a:rPr kumimoji="1" lang="ja-JP" altLang="en-US" sz="1050">
                  <a:solidFill>
                    <a:prstClr val="black"/>
                  </a:solidFill>
                  <a:latin typeface="+mj-ea"/>
                  <a:ea typeface="+mj-ea"/>
                </a:rPr>
                <a:t>・道路・河川等監視情報システム</a:t>
              </a:r>
              <a:r>
                <a:rPr kumimoji="1" lang="en-US" altLang="ja-JP" sz="1050">
                  <a:solidFill>
                    <a:prstClr val="black"/>
                  </a:solidFill>
                  <a:latin typeface="+mj-ea"/>
                  <a:ea typeface="+mj-ea"/>
                </a:rPr>
                <a:t>(</a:t>
              </a:r>
              <a:r>
                <a:rPr kumimoji="1" lang="ja-JP" altLang="en-US" sz="1050">
                  <a:latin typeface="+mj-ea"/>
                  <a:ea typeface="+mj-ea"/>
                </a:rPr>
                <a:t>宜野座データセンタ</a:t>
              </a:r>
              <a:endParaRPr kumimoji="1" lang="ja-JP" altLang="en-US" sz="1050">
                <a:solidFill>
                  <a:prstClr val="black"/>
                </a:solidFill>
                <a:latin typeface="+mj-ea"/>
                <a:ea typeface="+mj-ea"/>
              </a:endParaRPr>
            </a:p>
          </p:txBody>
        </p:sp>
      </p:grpSp>
      <p:sp>
        <p:nvSpPr>
          <p:cNvPr id="582" name="正方形/長方形 581">
            <a:extLst>
              <a:ext uri="{FF2B5EF4-FFF2-40B4-BE49-F238E27FC236}">
                <a16:creationId xmlns:a16="http://schemas.microsoft.com/office/drawing/2014/main" id="{C7B88544-0449-FF3F-9C34-A0E312FFFE31}"/>
              </a:ext>
            </a:extLst>
          </p:cNvPr>
          <p:cNvSpPr/>
          <p:nvPr/>
        </p:nvSpPr>
        <p:spPr bwMode="gray">
          <a:xfrm>
            <a:off x="6990972" y="1482346"/>
            <a:ext cx="319637" cy="1268584"/>
          </a:xfrm>
          <a:prstGeom prst="rect">
            <a:avLst/>
          </a:prstGeom>
          <a:solidFill>
            <a:schemeClr val="bg1">
              <a:lumMod val="50000"/>
            </a:schemeClr>
          </a:solidFill>
          <a:ln>
            <a:noFill/>
          </a:ln>
        </p:spPr>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schemeClr val="bg1"/>
                </a:solidFill>
                <a:latin typeface="+mj-ea"/>
                <a:ea typeface="+mj-ea"/>
                <a:cs typeface="+mn-cs"/>
              </a:rPr>
              <a:t>中継サーバー</a:t>
            </a:r>
          </a:p>
        </p:txBody>
      </p:sp>
      <p:grpSp>
        <p:nvGrpSpPr>
          <p:cNvPr id="629" name="グループ化 628">
            <a:extLst>
              <a:ext uri="{FF2B5EF4-FFF2-40B4-BE49-F238E27FC236}">
                <a16:creationId xmlns:a16="http://schemas.microsoft.com/office/drawing/2014/main" id="{D85BA8D9-1784-8880-7E36-BF1C61B3FC5F}"/>
              </a:ext>
            </a:extLst>
          </p:cNvPr>
          <p:cNvGrpSpPr/>
          <p:nvPr/>
        </p:nvGrpSpPr>
        <p:grpSpPr>
          <a:xfrm>
            <a:off x="841258" y="5214848"/>
            <a:ext cx="1795856" cy="1116000"/>
            <a:chOff x="-1530136" y="4662834"/>
            <a:chExt cx="1962654" cy="1203299"/>
          </a:xfrm>
        </p:grpSpPr>
        <p:sp>
          <p:nvSpPr>
            <p:cNvPr id="624" name="正方形/長方形 623">
              <a:extLst>
                <a:ext uri="{FF2B5EF4-FFF2-40B4-BE49-F238E27FC236}">
                  <a16:creationId xmlns:a16="http://schemas.microsoft.com/office/drawing/2014/main" id="{5A39B14F-3353-1B0B-DD85-E1A7FA81A3BA}"/>
                </a:ext>
              </a:extLst>
            </p:cNvPr>
            <p:cNvSpPr/>
            <p:nvPr/>
          </p:nvSpPr>
          <p:spPr bwMode="gray">
            <a:xfrm>
              <a:off x="-1530136" y="4662834"/>
              <a:ext cx="1962654" cy="1203299"/>
            </a:xfrm>
            <a:prstGeom prst="rect">
              <a:avLst/>
            </a:prstGeom>
            <a:solidFill>
              <a:schemeClr val="bg1"/>
            </a:solidFill>
            <a:ln w="12700" algn="ctr">
              <a:solidFill>
                <a:schemeClr val="accent1"/>
              </a:solidFill>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latin typeface="+mj-ea"/>
                  <a:ea typeface="+mj-ea"/>
                  <a:cs typeface="+mn-cs"/>
                </a:rPr>
                <a:t>緑土総合システム</a:t>
              </a:r>
            </a:p>
          </p:txBody>
        </p:sp>
        <p:sp>
          <p:nvSpPr>
            <p:cNvPr id="625" name="正方形/長方形 624">
              <a:extLst>
                <a:ext uri="{FF2B5EF4-FFF2-40B4-BE49-F238E27FC236}">
                  <a16:creationId xmlns:a16="http://schemas.microsoft.com/office/drawing/2014/main" id="{8683A88E-4EC0-0736-3DD2-1C79DE3B6384}"/>
                </a:ext>
              </a:extLst>
            </p:cNvPr>
            <p:cNvSpPr/>
            <p:nvPr/>
          </p:nvSpPr>
          <p:spPr bwMode="gray">
            <a:xfrm>
              <a:off x="-1366526" y="5247024"/>
              <a:ext cx="1609254" cy="145730"/>
            </a:xfrm>
            <a:prstGeom prst="rect">
              <a:avLst/>
            </a:prstGeom>
            <a:solidFill>
              <a:schemeClr val="bg1"/>
            </a:solidFill>
            <a:ln w="12700" algn="ctr">
              <a:solidFill>
                <a:schemeClr val="accent1"/>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latin typeface="+mj-ea"/>
                  <a:ea typeface="+mj-ea"/>
                  <a:cs typeface="+mn-cs"/>
                </a:rPr>
                <a:t>建設リサイクル法システム</a:t>
              </a:r>
            </a:p>
          </p:txBody>
        </p:sp>
        <p:sp>
          <p:nvSpPr>
            <p:cNvPr id="626" name="正方形/長方形 625">
              <a:extLst>
                <a:ext uri="{FF2B5EF4-FFF2-40B4-BE49-F238E27FC236}">
                  <a16:creationId xmlns:a16="http://schemas.microsoft.com/office/drawing/2014/main" id="{47EB2ED5-A83A-FDDB-CFA9-01AF70C18AD9}"/>
                </a:ext>
              </a:extLst>
            </p:cNvPr>
            <p:cNvSpPr/>
            <p:nvPr/>
          </p:nvSpPr>
          <p:spPr bwMode="gray">
            <a:xfrm>
              <a:off x="-1341275" y="4839266"/>
              <a:ext cx="588523" cy="344873"/>
            </a:xfrm>
            <a:prstGeom prst="rect">
              <a:avLst/>
            </a:prstGeom>
            <a:solidFill>
              <a:schemeClr val="bg1"/>
            </a:solidFill>
            <a:ln w="12700" algn="ctr">
              <a:solidFill>
                <a:schemeClr val="accent1"/>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latin typeface="+mj-ea"/>
                  <a:ea typeface="+mj-ea"/>
                  <a:cs typeface="+mn-cs"/>
                </a:rPr>
                <a:t>工事事務システム</a:t>
              </a:r>
            </a:p>
          </p:txBody>
        </p:sp>
        <p:sp>
          <p:nvSpPr>
            <p:cNvPr id="627" name="正方形/長方形 626">
              <a:extLst>
                <a:ext uri="{FF2B5EF4-FFF2-40B4-BE49-F238E27FC236}">
                  <a16:creationId xmlns:a16="http://schemas.microsoft.com/office/drawing/2014/main" id="{75BF75FA-7301-C9D2-CCAE-A92812DC94CF}"/>
                </a:ext>
              </a:extLst>
            </p:cNvPr>
            <p:cNvSpPr/>
            <p:nvPr/>
          </p:nvSpPr>
          <p:spPr bwMode="gray">
            <a:xfrm>
              <a:off x="-690303" y="4842536"/>
              <a:ext cx="933030" cy="341603"/>
            </a:xfrm>
            <a:prstGeom prst="rect">
              <a:avLst/>
            </a:prstGeom>
            <a:solidFill>
              <a:schemeClr val="bg1"/>
            </a:solidFill>
            <a:ln w="12700" algn="ctr">
              <a:solidFill>
                <a:schemeClr val="accent1"/>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latin typeface="+mj-ea"/>
                  <a:ea typeface="+mj-ea"/>
                  <a:cs typeface="+mn-cs"/>
                </a:rPr>
                <a:t>土地補償積算システム</a:t>
              </a:r>
            </a:p>
          </p:txBody>
        </p:sp>
        <p:sp>
          <p:nvSpPr>
            <p:cNvPr id="628" name="正方形/長方形 627">
              <a:extLst>
                <a:ext uri="{FF2B5EF4-FFF2-40B4-BE49-F238E27FC236}">
                  <a16:creationId xmlns:a16="http://schemas.microsoft.com/office/drawing/2014/main" id="{928E631C-9AA4-8EC7-3707-85D0233C0D01}"/>
                </a:ext>
              </a:extLst>
            </p:cNvPr>
            <p:cNvSpPr/>
            <p:nvPr/>
          </p:nvSpPr>
          <p:spPr bwMode="gray">
            <a:xfrm>
              <a:off x="-1366527" y="5449968"/>
              <a:ext cx="1609254" cy="304050"/>
            </a:xfrm>
            <a:prstGeom prst="rect">
              <a:avLst/>
            </a:prstGeom>
            <a:solidFill>
              <a:schemeClr val="bg1"/>
            </a:solidFill>
            <a:ln w="12700" algn="ctr">
              <a:solidFill>
                <a:schemeClr val="accent1"/>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latin typeface="+mj-ea"/>
                  <a:ea typeface="+mj-ea"/>
                  <a:cs typeface="+mn-cs"/>
                </a:rPr>
                <a:t>入札用設計図書</a:t>
              </a:r>
              <a:endParaRPr kumimoji="1" lang="en-US" altLang="ja-JP" sz="1050">
                <a:solidFill>
                  <a:prstClr val="black"/>
                </a:solidFill>
                <a:latin typeface="+mj-ea"/>
                <a:ea typeface="+mj-ea"/>
                <a:cs typeface="+mn-cs"/>
              </a:endParaRPr>
            </a:p>
            <a:p>
              <a:pPr algn="ctr" defTabSz="990564" fontAlgn="auto">
                <a:spcBef>
                  <a:spcPts val="0"/>
                </a:spcBef>
                <a:spcAft>
                  <a:spcPts val="0"/>
                </a:spcAft>
                <a:buSzPct val="100000"/>
              </a:pPr>
              <a:r>
                <a:rPr kumimoji="1" lang="ja-JP" altLang="en-US" sz="1050">
                  <a:solidFill>
                    <a:prstClr val="black"/>
                  </a:solidFill>
                  <a:latin typeface="+mj-ea"/>
                  <a:ea typeface="+mj-ea"/>
                  <a:cs typeface="+mn-cs"/>
                </a:rPr>
                <a:t>共有システム</a:t>
              </a:r>
            </a:p>
          </p:txBody>
        </p:sp>
      </p:grpSp>
      <p:cxnSp>
        <p:nvCxnSpPr>
          <p:cNvPr id="632" name="コネクタ: カギ線 631">
            <a:extLst>
              <a:ext uri="{FF2B5EF4-FFF2-40B4-BE49-F238E27FC236}">
                <a16:creationId xmlns:a16="http://schemas.microsoft.com/office/drawing/2014/main" id="{F1EE7AAD-316F-4CA3-D107-8ACA72ADFEA5}"/>
              </a:ext>
            </a:extLst>
          </p:cNvPr>
          <p:cNvCxnSpPr>
            <a:cxnSpLocks/>
            <a:endCxn id="23" idx="2"/>
          </p:cNvCxnSpPr>
          <p:nvPr/>
        </p:nvCxnSpPr>
        <p:spPr bwMode="gray">
          <a:xfrm rot="5400000" flipH="1" flipV="1">
            <a:off x="2196872" y="4845752"/>
            <a:ext cx="439452" cy="162645"/>
          </a:xfrm>
          <a:prstGeom prst="bentConnector3">
            <a:avLst>
              <a:gd name="adj1" fmla="val 50000"/>
            </a:avLst>
          </a:prstGeom>
          <a:ln w="12700">
            <a:solidFill>
              <a:schemeClr val="tx2"/>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55" name="フローチャート: 磁気ディスク 54">
            <a:extLst>
              <a:ext uri="{FF2B5EF4-FFF2-40B4-BE49-F238E27FC236}">
                <a16:creationId xmlns:a16="http://schemas.microsoft.com/office/drawing/2014/main" id="{200CFA38-D824-DB02-BC59-A558BC68D4B9}"/>
              </a:ext>
            </a:extLst>
          </p:cNvPr>
          <p:cNvSpPr/>
          <p:nvPr/>
        </p:nvSpPr>
        <p:spPr bwMode="gray">
          <a:xfrm>
            <a:off x="5026972" y="5374112"/>
            <a:ext cx="504000" cy="321586"/>
          </a:xfrm>
          <a:prstGeom prst="flowChartMagneticDisk">
            <a:avLst/>
          </a:prstGeom>
          <a:solidFill>
            <a:schemeClr val="bg1"/>
          </a:solidFill>
          <a:ln w="12700" algn="ctr">
            <a:solidFill>
              <a:schemeClr val="bg1">
                <a:lumMod val="85000"/>
              </a:schemeClr>
            </a:solidFill>
            <a:prstDash val="solid"/>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mj-ea"/>
                <a:ea typeface="+mj-ea"/>
                <a:cs typeface="+mn-cs"/>
              </a:rPr>
              <a:t>許可履歴</a:t>
            </a:r>
          </a:p>
        </p:txBody>
      </p:sp>
      <p:sp>
        <p:nvSpPr>
          <p:cNvPr id="56" name="フローチャート: 磁気ディスク 55">
            <a:extLst>
              <a:ext uri="{FF2B5EF4-FFF2-40B4-BE49-F238E27FC236}">
                <a16:creationId xmlns:a16="http://schemas.microsoft.com/office/drawing/2014/main" id="{E17DCF39-81F7-6352-EF3D-B98C74C6B980}"/>
              </a:ext>
            </a:extLst>
          </p:cNvPr>
          <p:cNvSpPr/>
          <p:nvPr/>
        </p:nvSpPr>
        <p:spPr bwMode="gray">
          <a:xfrm>
            <a:off x="5588345" y="5390822"/>
            <a:ext cx="504000" cy="321586"/>
          </a:xfrm>
          <a:prstGeom prst="flowChartMagneticDisk">
            <a:avLst/>
          </a:prstGeom>
          <a:solidFill>
            <a:schemeClr val="bg1"/>
          </a:solidFill>
          <a:ln w="12700" algn="ctr">
            <a:solidFill>
              <a:schemeClr val="bg1">
                <a:lumMod val="85000"/>
              </a:schemeClr>
            </a:solidFill>
            <a:prstDash val="solid"/>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mj-ea"/>
                <a:ea typeface="+mj-ea"/>
                <a:cs typeface="+mn-cs"/>
              </a:rPr>
              <a:t>地図情報</a:t>
            </a:r>
          </a:p>
        </p:txBody>
      </p:sp>
      <p:sp>
        <p:nvSpPr>
          <p:cNvPr id="57" name="フローチャート: 磁気ディスク 56">
            <a:extLst>
              <a:ext uri="{FF2B5EF4-FFF2-40B4-BE49-F238E27FC236}">
                <a16:creationId xmlns:a16="http://schemas.microsoft.com/office/drawing/2014/main" id="{3916CAE1-D519-D76D-413B-EA1203F9674A}"/>
              </a:ext>
            </a:extLst>
          </p:cNvPr>
          <p:cNvSpPr/>
          <p:nvPr/>
        </p:nvSpPr>
        <p:spPr bwMode="gray">
          <a:xfrm>
            <a:off x="6115517" y="5392464"/>
            <a:ext cx="504000" cy="314432"/>
          </a:xfrm>
          <a:prstGeom prst="flowChartMagneticDisk">
            <a:avLst/>
          </a:prstGeom>
          <a:solidFill>
            <a:schemeClr val="bg1"/>
          </a:solidFill>
          <a:ln w="12700" algn="ctr">
            <a:solidFill>
              <a:schemeClr val="bg1">
                <a:lumMod val="85000"/>
              </a:schemeClr>
            </a:solidFill>
            <a:prstDash val="solid"/>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mj-ea"/>
                <a:ea typeface="+mj-ea"/>
                <a:cs typeface="+mn-cs"/>
              </a:rPr>
              <a:t>施設情報</a:t>
            </a:r>
          </a:p>
        </p:txBody>
      </p:sp>
      <p:sp>
        <p:nvSpPr>
          <p:cNvPr id="30" name="楕円 29">
            <a:extLst>
              <a:ext uri="{FF2B5EF4-FFF2-40B4-BE49-F238E27FC236}">
                <a16:creationId xmlns:a16="http://schemas.microsoft.com/office/drawing/2014/main" id="{EBCBFA96-1C55-3CDC-0D22-43E73F0BB7AA}"/>
              </a:ext>
            </a:extLst>
          </p:cNvPr>
          <p:cNvSpPr/>
          <p:nvPr/>
        </p:nvSpPr>
        <p:spPr bwMode="gray">
          <a:xfrm>
            <a:off x="4519780" y="3841542"/>
            <a:ext cx="216000" cy="216000"/>
          </a:xfrm>
          <a:prstGeom prst="ellipse">
            <a:avLst/>
          </a:prstGeom>
          <a:solidFill>
            <a:srgbClr val="FFC000"/>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1" i="0" u="none" strike="noStrike" kern="1200" cap="none" spc="0" normalizeH="0" baseline="0" noProof="0">
                <a:ln>
                  <a:noFill/>
                </a:ln>
                <a:solidFill>
                  <a:prstClr val="black"/>
                </a:solidFill>
                <a:effectLst/>
                <a:uLnTx/>
                <a:uFillTx/>
                <a:latin typeface="+mj-ea"/>
                <a:ea typeface="+mj-ea"/>
                <a:cs typeface="+mn-cs"/>
              </a:rPr>
              <a:t>4</a:t>
            </a:r>
            <a:endParaRPr kumimoji="1" lang="ja-JP" altLang="en-US" sz="1200" b="1" i="0" u="none" strike="noStrike" kern="1200" cap="none" spc="0" normalizeH="0" baseline="0" noProof="0">
              <a:ln>
                <a:noFill/>
              </a:ln>
              <a:solidFill>
                <a:prstClr val="black"/>
              </a:solidFill>
              <a:effectLst/>
              <a:uLnTx/>
              <a:uFillTx/>
              <a:latin typeface="+mj-ea"/>
              <a:ea typeface="+mj-ea"/>
              <a:cs typeface="+mn-cs"/>
            </a:endParaRPr>
          </a:p>
        </p:txBody>
      </p:sp>
      <p:sp>
        <p:nvSpPr>
          <p:cNvPr id="31" name="楕円 30">
            <a:extLst>
              <a:ext uri="{FF2B5EF4-FFF2-40B4-BE49-F238E27FC236}">
                <a16:creationId xmlns:a16="http://schemas.microsoft.com/office/drawing/2014/main" id="{61415644-EE81-6BE4-8530-617F0557E950}"/>
              </a:ext>
            </a:extLst>
          </p:cNvPr>
          <p:cNvSpPr/>
          <p:nvPr/>
        </p:nvSpPr>
        <p:spPr bwMode="gray">
          <a:xfrm>
            <a:off x="1863645" y="3258923"/>
            <a:ext cx="216000" cy="216000"/>
          </a:xfrm>
          <a:prstGeom prst="ellipse">
            <a:avLst/>
          </a:prstGeom>
          <a:solidFill>
            <a:srgbClr val="FFC000"/>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1">
                <a:solidFill>
                  <a:prstClr val="black"/>
                </a:solidFill>
                <a:latin typeface="+mj-ea"/>
                <a:ea typeface="+mj-ea"/>
                <a:cs typeface="+mn-cs"/>
              </a:rPr>
              <a:t>2</a:t>
            </a:r>
            <a:endParaRPr kumimoji="1" lang="ja-JP" altLang="en-US" sz="1200" b="1" i="0" u="none" strike="noStrike" kern="1200" cap="none" spc="0" normalizeH="0" baseline="0" noProof="0">
              <a:ln>
                <a:noFill/>
              </a:ln>
              <a:solidFill>
                <a:prstClr val="black"/>
              </a:solidFill>
              <a:effectLst/>
              <a:uLnTx/>
              <a:uFillTx/>
              <a:latin typeface="+mj-ea"/>
              <a:ea typeface="+mj-ea"/>
              <a:cs typeface="+mn-cs"/>
            </a:endParaRPr>
          </a:p>
        </p:txBody>
      </p:sp>
      <p:sp>
        <p:nvSpPr>
          <p:cNvPr id="33" name="楕円 32">
            <a:extLst>
              <a:ext uri="{FF2B5EF4-FFF2-40B4-BE49-F238E27FC236}">
                <a16:creationId xmlns:a16="http://schemas.microsoft.com/office/drawing/2014/main" id="{A27A6759-937C-AD1C-F57E-FA5DB526128C}"/>
              </a:ext>
            </a:extLst>
          </p:cNvPr>
          <p:cNvSpPr/>
          <p:nvPr/>
        </p:nvSpPr>
        <p:spPr bwMode="gray">
          <a:xfrm>
            <a:off x="4650999" y="3371837"/>
            <a:ext cx="216000" cy="216000"/>
          </a:xfrm>
          <a:prstGeom prst="ellipse">
            <a:avLst/>
          </a:prstGeom>
          <a:solidFill>
            <a:srgbClr val="FFC000"/>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1">
                <a:solidFill>
                  <a:prstClr val="black"/>
                </a:solidFill>
                <a:latin typeface="+mj-ea"/>
                <a:ea typeface="+mj-ea"/>
                <a:cs typeface="+mn-cs"/>
              </a:rPr>
              <a:t>3</a:t>
            </a:r>
            <a:endParaRPr kumimoji="1" lang="ja-JP" altLang="en-US" sz="1200" b="1" i="0" u="none" strike="noStrike" kern="1200" cap="none" spc="0" normalizeH="0" baseline="0" noProof="0">
              <a:ln>
                <a:noFill/>
              </a:ln>
              <a:solidFill>
                <a:prstClr val="black"/>
              </a:solidFill>
              <a:effectLst/>
              <a:uLnTx/>
              <a:uFillTx/>
              <a:latin typeface="+mj-ea"/>
              <a:ea typeface="+mj-ea"/>
              <a:cs typeface="+mn-cs"/>
            </a:endParaRPr>
          </a:p>
        </p:txBody>
      </p:sp>
      <p:sp>
        <p:nvSpPr>
          <p:cNvPr id="34" name="楕円 33">
            <a:extLst>
              <a:ext uri="{FF2B5EF4-FFF2-40B4-BE49-F238E27FC236}">
                <a16:creationId xmlns:a16="http://schemas.microsoft.com/office/drawing/2014/main" id="{2C9AB320-7248-F1D3-8D10-1D87AF09AC9E}"/>
              </a:ext>
            </a:extLst>
          </p:cNvPr>
          <p:cNvSpPr/>
          <p:nvPr/>
        </p:nvSpPr>
        <p:spPr bwMode="gray">
          <a:xfrm>
            <a:off x="4526211" y="4315739"/>
            <a:ext cx="216000" cy="216000"/>
          </a:xfrm>
          <a:prstGeom prst="ellipse">
            <a:avLst/>
          </a:prstGeom>
          <a:solidFill>
            <a:srgbClr val="FFC000"/>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1" i="0" u="none" strike="noStrike" kern="1200" cap="none" spc="0" normalizeH="0" baseline="0" noProof="0">
                <a:ln>
                  <a:noFill/>
                </a:ln>
                <a:solidFill>
                  <a:prstClr val="black"/>
                </a:solidFill>
                <a:effectLst/>
                <a:uLnTx/>
                <a:uFillTx/>
                <a:latin typeface="+mj-ea"/>
                <a:ea typeface="+mj-ea"/>
                <a:cs typeface="+mn-cs"/>
              </a:rPr>
              <a:t>5</a:t>
            </a:r>
            <a:endParaRPr kumimoji="1" lang="ja-JP" altLang="en-US" sz="1200" b="1" i="0" u="none" strike="noStrike" kern="1200" cap="none" spc="0" normalizeH="0" baseline="0" noProof="0">
              <a:ln>
                <a:noFill/>
              </a:ln>
              <a:solidFill>
                <a:prstClr val="black"/>
              </a:solidFill>
              <a:effectLst/>
              <a:uLnTx/>
              <a:uFillTx/>
              <a:latin typeface="+mj-ea"/>
              <a:ea typeface="+mj-ea"/>
              <a:cs typeface="+mn-cs"/>
            </a:endParaRPr>
          </a:p>
        </p:txBody>
      </p:sp>
      <p:cxnSp>
        <p:nvCxnSpPr>
          <p:cNvPr id="40" name="コネクタ: カギ線 39">
            <a:extLst>
              <a:ext uri="{FF2B5EF4-FFF2-40B4-BE49-F238E27FC236}">
                <a16:creationId xmlns:a16="http://schemas.microsoft.com/office/drawing/2014/main" id="{39DD249C-062E-22F5-7EA9-9A270706D3A8}"/>
              </a:ext>
            </a:extLst>
          </p:cNvPr>
          <p:cNvCxnSpPr>
            <a:cxnSpLocks/>
            <a:stCxn id="323" idx="1"/>
          </p:cNvCxnSpPr>
          <p:nvPr/>
        </p:nvCxnSpPr>
        <p:spPr bwMode="gray">
          <a:xfrm rot="10800000">
            <a:off x="6773402" y="4632404"/>
            <a:ext cx="828000" cy="819960"/>
          </a:xfrm>
          <a:prstGeom prst="bentConnector3">
            <a:avLst>
              <a:gd name="adj1" fmla="val 75269"/>
            </a:avLst>
          </a:prstGeom>
          <a:ln w="12700">
            <a:solidFill>
              <a:schemeClr val="tx2"/>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46" name="楕円 45">
            <a:extLst>
              <a:ext uri="{FF2B5EF4-FFF2-40B4-BE49-F238E27FC236}">
                <a16:creationId xmlns:a16="http://schemas.microsoft.com/office/drawing/2014/main" id="{31A926AD-71D1-C1A1-DCBB-5B4C971C4446}"/>
              </a:ext>
            </a:extLst>
          </p:cNvPr>
          <p:cNvSpPr/>
          <p:nvPr/>
        </p:nvSpPr>
        <p:spPr bwMode="gray">
          <a:xfrm>
            <a:off x="2829482" y="1845373"/>
            <a:ext cx="216000" cy="216000"/>
          </a:xfrm>
          <a:prstGeom prst="ellipse">
            <a:avLst/>
          </a:prstGeom>
          <a:solidFill>
            <a:srgbClr val="FFC000"/>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1" i="0" u="none" strike="noStrike" kern="1200" cap="none" spc="0" normalizeH="0" baseline="0" noProof="0">
                <a:ln>
                  <a:noFill/>
                </a:ln>
                <a:solidFill>
                  <a:prstClr val="black"/>
                </a:solidFill>
                <a:effectLst/>
                <a:uLnTx/>
                <a:uFillTx/>
                <a:latin typeface="+mj-ea"/>
                <a:ea typeface="+mj-ea"/>
                <a:cs typeface="+mn-cs"/>
              </a:rPr>
              <a:t>1</a:t>
            </a:r>
            <a:endParaRPr kumimoji="1" lang="ja-JP" altLang="en-US" sz="1200" b="1" i="0" u="none" strike="noStrike" kern="1200" cap="none" spc="0" normalizeH="0" baseline="0" noProof="0">
              <a:ln>
                <a:noFill/>
              </a:ln>
              <a:solidFill>
                <a:prstClr val="black"/>
              </a:solidFill>
              <a:effectLst/>
              <a:uLnTx/>
              <a:uFillTx/>
              <a:latin typeface="+mj-ea"/>
              <a:ea typeface="+mj-ea"/>
              <a:cs typeface="+mn-cs"/>
            </a:endParaRPr>
          </a:p>
        </p:txBody>
      </p:sp>
      <p:cxnSp>
        <p:nvCxnSpPr>
          <p:cNvPr id="37" name="コネクタ: カギ線 36">
            <a:extLst>
              <a:ext uri="{FF2B5EF4-FFF2-40B4-BE49-F238E27FC236}">
                <a16:creationId xmlns:a16="http://schemas.microsoft.com/office/drawing/2014/main" id="{DC4F8DCA-927B-8DA4-9C5C-30C024A72AE3}"/>
              </a:ext>
            </a:extLst>
          </p:cNvPr>
          <p:cNvCxnSpPr>
            <a:cxnSpLocks/>
            <a:stCxn id="95" idx="2"/>
            <a:endCxn id="83" idx="0"/>
          </p:cNvCxnSpPr>
          <p:nvPr/>
        </p:nvCxnSpPr>
        <p:spPr bwMode="gray">
          <a:xfrm rot="5400000">
            <a:off x="3598324" y="4946894"/>
            <a:ext cx="386367" cy="34154"/>
          </a:xfrm>
          <a:prstGeom prst="bentConnector3">
            <a:avLst>
              <a:gd name="adj1" fmla="val 33955"/>
            </a:avLst>
          </a:prstGeom>
          <a:ln w="12700">
            <a:solidFill>
              <a:schemeClr val="tx2"/>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1" name="フッター プレースホルダー 3">
            <a:extLst>
              <a:ext uri="{FF2B5EF4-FFF2-40B4-BE49-F238E27FC236}">
                <a16:creationId xmlns:a16="http://schemas.microsoft.com/office/drawing/2014/main" id="{045EAD55-CA2C-6860-3423-352F30F0B210}"/>
              </a:ext>
            </a:extLst>
          </p:cNvPr>
          <p:cNvSpPr txBox="1">
            <a:spLocks/>
          </p:cNvSpPr>
          <p:nvPr/>
        </p:nvSpPr>
        <p:spPr bwMode="gray">
          <a:xfrm>
            <a:off x="722725" y="6707453"/>
            <a:ext cx="4068000" cy="169200"/>
          </a:xfrm>
          <a:prstGeom prst="rect">
            <a:avLst/>
          </a:prstGeom>
        </p:spPr>
        <p:txBody>
          <a:bodyPr vert="horz" wrap="none" lIns="0" tIns="0" rIns="0" bIns="0" rtlCol="0" anchor="b" anchorCtr="0"/>
          <a:lstStyle>
            <a:defPPr>
              <a:defRPr lang="en-US"/>
            </a:defPPr>
            <a:lvl1pPr algn="r" rtl="0" fontAlgn="base">
              <a:spcBef>
                <a:spcPct val="0"/>
              </a:spcBef>
              <a:spcAft>
                <a:spcPct val="0"/>
              </a:spcAft>
              <a:defRPr sz="900" kern="1200">
                <a:solidFill>
                  <a:schemeClr val="tx1"/>
                </a:solidFill>
                <a:latin typeface="+mn-lt"/>
                <a:ea typeface="+mn-ea"/>
                <a:cs typeface="+mn-cs"/>
                <a:sym typeface="+mn-lt"/>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a:lstStyle>
          <a:p>
            <a:pPr algn="l"/>
            <a:r>
              <a:rPr lang="en-GB" altLang="en-GB"/>
              <a:t>＜Confidential＞</a:t>
            </a:r>
          </a:p>
        </p:txBody>
      </p:sp>
      <p:sp>
        <p:nvSpPr>
          <p:cNvPr id="12" name="スライド番号プレースホルダー 2">
            <a:extLst>
              <a:ext uri="{FF2B5EF4-FFF2-40B4-BE49-F238E27FC236}">
                <a16:creationId xmlns:a16="http://schemas.microsoft.com/office/drawing/2014/main" id="{0AD0ED53-45F2-5E9E-0396-8AB8ED6252F9}"/>
              </a:ext>
            </a:extLst>
          </p:cNvPr>
          <p:cNvSpPr txBox="1">
            <a:spLocks/>
          </p:cNvSpPr>
          <p:nvPr/>
        </p:nvSpPr>
        <p:spPr bwMode="gray">
          <a:xfrm>
            <a:off x="417601" y="6625422"/>
            <a:ext cx="180000" cy="169200"/>
          </a:xfrm>
          <a:prstGeom prst="rect">
            <a:avLst/>
          </a:prstGeom>
        </p:spPr>
        <p:txBody>
          <a:bodyPr vert="horz" lIns="0" tIns="0" rIns="0" bIns="0" rtlCol="0" anchor="b" anchorCtr="0"/>
          <a:lstStyle>
            <a:defPPr>
              <a:defRPr lang="en-US"/>
            </a:defPPr>
            <a:lvl1pPr algn="l" rtl="0" fontAlgn="base">
              <a:spcBef>
                <a:spcPct val="0"/>
              </a:spcBef>
              <a:spcAft>
                <a:spcPct val="0"/>
              </a:spcAft>
              <a:defRPr sz="900" kern="1200" baseline="0">
                <a:solidFill>
                  <a:schemeClr val="tx1"/>
                </a:solidFill>
                <a:latin typeface="+mn-lt"/>
                <a:ea typeface="+mn-ea"/>
                <a:cs typeface="+mn-cs"/>
                <a:sym typeface="+mn-lt"/>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AA5FCFE5-FE56-4EF1-80A8-07776887C2A1}" type="slidenum">
              <a:rPr kumimoji="0" lang="ja-JP" altLang="en-US" sz="900" b="0" i="0" u="none" strike="noStrike" kern="1200" cap="none" spc="0" normalizeH="0" baseline="0" noProof="0" smtClean="0">
                <a:ln>
                  <a:noFill/>
                </a:ln>
                <a:solidFill>
                  <a:prstClr val="black"/>
                </a:solidFill>
                <a:effectLst/>
                <a:uLnTx/>
                <a:uFillTx/>
                <a:latin typeface="Calibri Light"/>
                <a:ea typeface="Yu Gothic UI"/>
                <a:cs typeface="+mn-cs"/>
                <a:sym typeface="+mn-lt"/>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ja-JP" altLang="en-US" sz="900" b="0" i="0" u="none" strike="noStrike" kern="1200" cap="none" spc="0" normalizeH="0" baseline="0" noProof="0">
              <a:ln>
                <a:noFill/>
              </a:ln>
              <a:solidFill>
                <a:prstClr val="black"/>
              </a:solidFill>
              <a:effectLst/>
              <a:uLnTx/>
              <a:uFillTx/>
              <a:latin typeface="Calibri Light"/>
              <a:ea typeface="Yu Gothic UI"/>
              <a:cs typeface="+mn-cs"/>
              <a:sym typeface="+mn-lt"/>
            </a:endParaRPr>
          </a:p>
        </p:txBody>
      </p:sp>
    </p:spTree>
    <p:extLst>
      <p:ext uri="{BB962C8B-B14F-4D97-AF65-F5344CB8AC3E}">
        <p14:creationId xmlns:p14="http://schemas.microsoft.com/office/powerpoint/2010/main" val="22938772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6C580263-BA65-D79B-F0BC-ABFDC97804C2}"/>
              </a:ext>
            </a:extLst>
          </p:cNvPr>
          <p:cNvSpPr>
            <a:spLocks noGrp="1"/>
          </p:cNvSpPr>
          <p:nvPr>
            <p:ph type="body" sz="quarter" idx="10"/>
          </p:nvPr>
        </p:nvSpPr>
        <p:spPr>
          <a:xfrm>
            <a:off x="1029599" y="2232000"/>
            <a:ext cx="6969342" cy="432000"/>
          </a:xfrm>
        </p:spPr>
        <p:txBody>
          <a:bodyPr/>
          <a:lstStyle/>
          <a:p>
            <a:r>
              <a:rPr lang="ja-JP" altLang="en-US" dirty="0">
                <a:latin typeface="+mj-ea"/>
                <a:ea typeface="+mj-ea"/>
              </a:rPr>
              <a:t>市民・事業者</a:t>
            </a:r>
            <a:r>
              <a:rPr lang="en-US" altLang="ja-JP" dirty="0">
                <a:latin typeface="+mj-ea"/>
                <a:ea typeface="+mj-ea"/>
              </a:rPr>
              <a:t>/</a:t>
            </a:r>
            <a:r>
              <a:rPr lang="ja-JP" altLang="en-US" dirty="0">
                <a:latin typeface="+mj-ea"/>
                <a:ea typeface="+mj-ea"/>
              </a:rPr>
              <a:t>職員ポータル補足事項</a:t>
            </a:r>
            <a:endParaRPr lang="en-US" altLang="ja-JP" sz="2800" dirty="0">
              <a:latin typeface="+mj-ea"/>
              <a:ea typeface="+mj-ea"/>
            </a:endParaRPr>
          </a:p>
        </p:txBody>
      </p:sp>
      <p:sp>
        <p:nvSpPr>
          <p:cNvPr id="2" name="スライド番号プレースホルダー 2">
            <a:extLst>
              <a:ext uri="{FF2B5EF4-FFF2-40B4-BE49-F238E27FC236}">
                <a16:creationId xmlns:a16="http://schemas.microsoft.com/office/drawing/2014/main" id="{A8151314-AD32-D7CA-64B8-508CCCE3D0E0}"/>
              </a:ext>
            </a:extLst>
          </p:cNvPr>
          <p:cNvSpPr txBox="1">
            <a:spLocks/>
          </p:cNvSpPr>
          <p:nvPr/>
        </p:nvSpPr>
        <p:spPr bwMode="gray">
          <a:xfrm>
            <a:off x="417600" y="6588000"/>
            <a:ext cx="180000" cy="169200"/>
          </a:xfrm>
          <a:prstGeom prst="rect">
            <a:avLst/>
          </a:prstGeom>
          <a:noFill/>
        </p:spPr>
        <p:txBody>
          <a:bodyPr vert="horz" wrap="square" lIns="0" tIns="0" rIns="0" bIns="0" rtlCol="0" anchor="t" anchorCtr="0">
            <a:noAutofit/>
          </a:bodyPr>
          <a:lstStyle>
            <a:lvl1pPr marL="0" marR="0" indent="0" algn="l" defTabSz="990564" rtl="0" eaLnBrk="1" fontAlgn="auto" latinLnBrk="0" hangingPunct="1">
              <a:lnSpc>
                <a:spcPct val="100000"/>
              </a:lnSpc>
              <a:spcBef>
                <a:spcPts val="0"/>
              </a:spcBef>
              <a:spcAft>
                <a:spcPts val="0"/>
              </a:spcAft>
              <a:buClrTx/>
              <a:buSzPct val="100000"/>
              <a:buFont typeface="Arial" panose="020B0604020202020204" pitchFamily="34" charset="0"/>
              <a:buNone/>
              <a:tabLst/>
              <a:defRPr kumimoji="1" sz="2800" b="1" kern="1200" baseline="0">
                <a:solidFill>
                  <a:schemeClr val="tx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a:lstStyle>
          <a:p>
            <a:fld id="{543A0986-838B-4D2A-A95C-8CB1738263FE}" type="slidenum">
              <a:rPr lang="ja-JP" altLang="en-US" sz="900" b="0" smtClean="0">
                <a:latin typeface="+mj-ea"/>
                <a:ea typeface="+mj-ea"/>
              </a:rPr>
              <a:pPr/>
              <a:t>6</a:t>
            </a:fld>
            <a:endParaRPr lang="ja-JP" altLang="en-US" sz="900" b="0">
              <a:latin typeface="+mj-ea"/>
              <a:ea typeface="+mj-ea"/>
            </a:endParaRPr>
          </a:p>
        </p:txBody>
      </p:sp>
      <p:sp>
        <p:nvSpPr>
          <p:cNvPr id="3" name="フッター プレースホルダー 3">
            <a:extLst>
              <a:ext uri="{FF2B5EF4-FFF2-40B4-BE49-F238E27FC236}">
                <a16:creationId xmlns:a16="http://schemas.microsoft.com/office/drawing/2014/main" id="{85FE97E2-A054-A23C-43D7-3D6D6092806C}"/>
              </a:ext>
            </a:extLst>
          </p:cNvPr>
          <p:cNvSpPr txBox="1">
            <a:spLocks/>
          </p:cNvSpPr>
          <p:nvPr/>
        </p:nvSpPr>
        <p:spPr bwMode="gray">
          <a:xfrm>
            <a:off x="705600" y="6588000"/>
            <a:ext cx="4068000" cy="169200"/>
          </a:xfrm>
          <a:prstGeom prst="rect">
            <a:avLst/>
          </a:prstGeom>
        </p:spPr>
        <p:txBody>
          <a:bodyPr vert="horz" wrap="none" lIns="0" tIns="0" rIns="0" bIns="0" rtlCol="0" anchor="b" anchorCtr="0"/>
          <a:lstStyle>
            <a:defPPr>
              <a:defRPr lang="en-US"/>
            </a:defPPr>
            <a:lvl1pPr algn="r" rtl="0" fontAlgn="base">
              <a:spcBef>
                <a:spcPct val="0"/>
              </a:spcBef>
              <a:spcAft>
                <a:spcPct val="0"/>
              </a:spcAft>
              <a:defRPr sz="900" kern="1200">
                <a:solidFill>
                  <a:schemeClr val="tx1"/>
                </a:solidFill>
                <a:latin typeface="+mn-lt"/>
                <a:ea typeface="+mn-ea"/>
                <a:cs typeface="+mn-cs"/>
                <a:sym typeface="+mn-lt"/>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a:lstStyle>
          <a:p>
            <a:pPr algn="l"/>
            <a:r>
              <a:rPr lang="en-GB" altLang="en-GB">
                <a:latin typeface="+mj-ea"/>
                <a:ea typeface="+mj-ea"/>
              </a:rPr>
              <a:t>＜Confidential＞</a:t>
            </a:r>
          </a:p>
        </p:txBody>
      </p:sp>
    </p:spTree>
    <p:extLst>
      <p:ext uri="{BB962C8B-B14F-4D97-AF65-F5344CB8AC3E}">
        <p14:creationId xmlns:p14="http://schemas.microsoft.com/office/powerpoint/2010/main" val="4921716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7C7C0A91-9178-B1F3-DEBF-58C6AB8EF0CA}"/>
              </a:ext>
            </a:extLst>
          </p:cNvPr>
          <p:cNvSpPr>
            <a:spLocks noGrp="1"/>
          </p:cNvSpPr>
          <p:nvPr>
            <p:ph type="body" sz="quarter" idx="15"/>
          </p:nvPr>
        </p:nvSpPr>
        <p:spPr/>
        <p:txBody>
          <a:bodyPr/>
          <a:lstStyle/>
          <a:p>
            <a:r>
              <a:rPr kumimoji="1" lang="ja-JP" altLang="en-US">
                <a:latin typeface="+mn-ea"/>
              </a:rPr>
              <a:t>ポータルイメージ（</a:t>
            </a:r>
            <a:r>
              <a:rPr kumimoji="1" lang="ja-JP" altLang="en-US" sz="1400" b="1">
                <a:latin typeface="+mn-ea"/>
              </a:rPr>
              <a:t>緑土ポータル</a:t>
            </a:r>
            <a:r>
              <a:rPr kumimoji="1" lang="ja-JP" altLang="en-US">
                <a:latin typeface="+mn-ea"/>
              </a:rPr>
              <a:t>）</a:t>
            </a:r>
          </a:p>
        </p:txBody>
      </p:sp>
      <p:sp>
        <p:nvSpPr>
          <p:cNvPr id="4" name="タイトル 3">
            <a:extLst>
              <a:ext uri="{FF2B5EF4-FFF2-40B4-BE49-F238E27FC236}">
                <a16:creationId xmlns:a16="http://schemas.microsoft.com/office/drawing/2014/main" id="{54EF0BF9-6A7E-54D3-1F47-3BDAE97C2FFE}"/>
              </a:ext>
            </a:extLst>
          </p:cNvPr>
          <p:cNvSpPr>
            <a:spLocks noGrp="1"/>
          </p:cNvSpPr>
          <p:nvPr>
            <p:ph type="title"/>
          </p:nvPr>
        </p:nvSpPr>
        <p:spPr/>
        <p:txBody>
          <a:bodyPr/>
          <a:lstStyle/>
          <a:p>
            <a:r>
              <a:rPr kumimoji="1" lang="ja-JP" altLang="en-US">
                <a:latin typeface="+mn-ea"/>
                <a:ea typeface="+mn-ea"/>
              </a:rPr>
              <a:t>共通プラットフォームとして「緑土ポータル」</a:t>
            </a:r>
            <a:r>
              <a:rPr lang="ja-JP" altLang="en-US">
                <a:latin typeface="+mn-ea"/>
                <a:ea typeface="+mn-ea"/>
              </a:rPr>
              <a:t>を導入し、散在した</a:t>
            </a:r>
            <a:r>
              <a:rPr kumimoji="1" lang="ja-JP" altLang="en-US">
                <a:latin typeface="+mn-ea"/>
                <a:ea typeface="+mn-ea"/>
              </a:rPr>
              <a:t>「情報」や「ツール」を集約することで、職員の他、事業者の作業効率性や満足度の向上を目指します</a:t>
            </a:r>
            <a:r>
              <a:rPr lang="ja-JP" altLang="en-US">
                <a:latin typeface="+mn-ea"/>
                <a:ea typeface="+mn-ea"/>
              </a:rPr>
              <a:t>。</a:t>
            </a:r>
            <a:endParaRPr kumimoji="1" lang="ja-JP" altLang="en-US">
              <a:latin typeface="+mn-ea"/>
              <a:ea typeface="+mn-ea"/>
            </a:endParaRPr>
          </a:p>
        </p:txBody>
      </p:sp>
      <p:sp>
        <p:nvSpPr>
          <p:cNvPr id="99" name="二等辺三角形 98">
            <a:extLst>
              <a:ext uri="{FF2B5EF4-FFF2-40B4-BE49-F238E27FC236}">
                <a16:creationId xmlns:a16="http://schemas.microsoft.com/office/drawing/2014/main" id="{571AD5B8-2240-DB2D-402E-C6BF78F7FA10}"/>
              </a:ext>
            </a:extLst>
          </p:cNvPr>
          <p:cNvSpPr/>
          <p:nvPr/>
        </p:nvSpPr>
        <p:spPr bwMode="gray">
          <a:xfrm rot="5400000">
            <a:off x="2878319" y="4121020"/>
            <a:ext cx="4167977" cy="254565"/>
          </a:xfrm>
          <a:prstGeom prst="triangle">
            <a:avLst>
              <a:gd name="adj" fmla="val 49800"/>
            </a:avLst>
          </a:prstGeom>
          <a:solidFill>
            <a:srgbClr val="D0D0CE"/>
          </a:solidFill>
          <a:ln w="12700" algn="ctr">
            <a:noFill/>
            <a:miter lim="800000"/>
            <a:headEnd/>
            <a:tailEnd/>
          </a:ln>
        </p:spPr>
        <p:txBody>
          <a:bodyPr wrap="square" lIns="36000" tIns="36000" rIns="36000" bIns="36000" rtlCol="0" anchor="ctr"/>
          <a:lstStyle/>
          <a:p>
            <a:pPr algn="ctr">
              <a:buFont typeface="Wingdings 2" pitchFamily="18" charset="2"/>
              <a:buNone/>
            </a:pPr>
            <a:endParaRPr kumimoji="1" lang="ja-JP" altLang="en-US" sz="1100">
              <a:solidFill>
                <a:prstClr val="black"/>
              </a:solidFill>
              <a:latin typeface="+mn-ea"/>
            </a:endParaRPr>
          </a:p>
        </p:txBody>
      </p:sp>
      <p:grpSp>
        <p:nvGrpSpPr>
          <p:cNvPr id="101" name="グループ化 100">
            <a:extLst>
              <a:ext uri="{FF2B5EF4-FFF2-40B4-BE49-F238E27FC236}">
                <a16:creationId xmlns:a16="http://schemas.microsoft.com/office/drawing/2014/main" id="{024B90F1-8157-A5DC-F9DF-2FC56D449F61}"/>
              </a:ext>
            </a:extLst>
          </p:cNvPr>
          <p:cNvGrpSpPr/>
          <p:nvPr/>
        </p:nvGrpSpPr>
        <p:grpSpPr>
          <a:xfrm>
            <a:off x="5413835" y="1642100"/>
            <a:ext cx="3942820" cy="318923"/>
            <a:chOff x="5676900" y="1935631"/>
            <a:chExt cx="3952875" cy="324371"/>
          </a:xfrm>
        </p:grpSpPr>
        <p:cxnSp>
          <p:nvCxnSpPr>
            <p:cNvPr id="130" name="直線コネクタ 129">
              <a:extLst>
                <a:ext uri="{FF2B5EF4-FFF2-40B4-BE49-F238E27FC236}">
                  <a16:creationId xmlns:a16="http://schemas.microsoft.com/office/drawing/2014/main" id="{5520AAAC-27B2-F231-A30B-F18D13D5E3CA}"/>
                </a:ext>
              </a:extLst>
            </p:cNvPr>
            <p:cNvCxnSpPr/>
            <p:nvPr/>
          </p:nvCxnSpPr>
          <p:spPr>
            <a:xfrm>
              <a:off x="5676900" y="2247900"/>
              <a:ext cx="3952875" cy="0"/>
            </a:xfrm>
            <a:prstGeom prst="line">
              <a:avLst/>
            </a:prstGeom>
            <a:noFill/>
            <a:ln w="12700" cap="flat" cmpd="sng" algn="ctr">
              <a:solidFill>
                <a:srgbClr val="53565A"/>
              </a:solidFill>
              <a:prstDash val="solid"/>
            </a:ln>
            <a:effectLst/>
          </p:spPr>
        </p:cxnSp>
        <p:sp>
          <p:nvSpPr>
            <p:cNvPr id="131" name="テキスト ボックス 130">
              <a:extLst>
                <a:ext uri="{FF2B5EF4-FFF2-40B4-BE49-F238E27FC236}">
                  <a16:creationId xmlns:a16="http://schemas.microsoft.com/office/drawing/2014/main" id="{7CA7506C-44AF-8D01-1C20-E65C3FC46816}"/>
                </a:ext>
              </a:extLst>
            </p:cNvPr>
            <p:cNvSpPr txBox="1"/>
            <p:nvPr/>
          </p:nvSpPr>
          <p:spPr>
            <a:xfrm>
              <a:off x="5676900" y="1935631"/>
              <a:ext cx="3952875" cy="324371"/>
            </a:xfrm>
            <a:prstGeom prst="rect">
              <a:avLst/>
            </a:prstGeom>
            <a:noFill/>
          </p:spPr>
          <p:txBody>
            <a:bodyPr wrap="square" lIns="36000" tIns="36000" rIns="36000" bIns="36000" rtlCol="0" anchor="ctr" anchorCtr="0">
              <a:spAutoFit/>
            </a:bodyPr>
            <a:lstStyle/>
            <a:p>
              <a:pPr marL="0" marR="0" lvl="0" indent="0" algn="ctr" defTabSz="914400" eaLnBrk="1" fontAlgn="auto" latinLnBrk="0" hangingPunct="1">
                <a:lnSpc>
                  <a:spcPct val="100000"/>
                </a:lnSpc>
                <a:spcBef>
                  <a:spcPts val="0"/>
                </a:spcBef>
                <a:spcAft>
                  <a:spcPts val="0"/>
                </a:spcAft>
                <a:buClrTx/>
                <a:buSzPct val="100000"/>
                <a:buFontTx/>
                <a:buNone/>
                <a:tabLst/>
                <a:defRPr/>
              </a:pPr>
              <a:r>
                <a:rPr kumimoji="1" lang="ja-JP" altLang="en-US" sz="1600" b="0" i="0" u="none" strike="noStrike" kern="0" cap="none" spc="0" normalizeH="0" baseline="0" noProof="0">
                  <a:ln>
                    <a:noFill/>
                  </a:ln>
                  <a:solidFill>
                    <a:prstClr val="black"/>
                  </a:solidFill>
                  <a:effectLst/>
                  <a:uLnTx/>
                  <a:uFillTx/>
                  <a:latin typeface="+mn-ea"/>
                </a:rPr>
                <a:t>目指すべき姿</a:t>
              </a:r>
            </a:p>
          </p:txBody>
        </p:sp>
      </p:grpSp>
      <p:grpSp>
        <p:nvGrpSpPr>
          <p:cNvPr id="102" name="グループ化 101">
            <a:extLst>
              <a:ext uri="{FF2B5EF4-FFF2-40B4-BE49-F238E27FC236}">
                <a16:creationId xmlns:a16="http://schemas.microsoft.com/office/drawing/2014/main" id="{36EF0D2F-33BD-4B14-F2AB-3FB1D31E5FF7}"/>
              </a:ext>
            </a:extLst>
          </p:cNvPr>
          <p:cNvGrpSpPr/>
          <p:nvPr/>
        </p:nvGrpSpPr>
        <p:grpSpPr>
          <a:xfrm>
            <a:off x="7025048" y="2107448"/>
            <a:ext cx="835176" cy="568334"/>
            <a:chOff x="1854739" y="2135785"/>
            <a:chExt cx="842059" cy="486023"/>
          </a:xfrm>
        </p:grpSpPr>
        <p:pic>
          <p:nvPicPr>
            <p:cNvPr id="128" name="グラフィックス 127" descr="オフィス ワーカー (女性) 枠線">
              <a:extLst>
                <a:ext uri="{FF2B5EF4-FFF2-40B4-BE49-F238E27FC236}">
                  <a16:creationId xmlns:a16="http://schemas.microsoft.com/office/drawing/2014/main" id="{F6D59BF0-C59C-B597-8860-8893E5C315B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854739" y="2145518"/>
              <a:ext cx="476290" cy="476290"/>
            </a:xfrm>
            <a:prstGeom prst="rect">
              <a:avLst/>
            </a:prstGeom>
          </p:spPr>
        </p:pic>
        <p:pic>
          <p:nvPicPr>
            <p:cNvPr id="129" name="グラフィックス 128" descr="オフィス ワーカー (男性) 枠線">
              <a:extLst>
                <a:ext uri="{FF2B5EF4-FFF2-40B4-BE49-F238E27FC236}">
                  <a16:creationId xmlns:a16="http://schemas.microsoft.com/office/drawing/2014/main" id="{54256243-DF83-2780-55E6-E27E3936D88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220508" y="2135785"/>
              <a:ext cx="476290" cy="476290"/>
            </a:xfrm>
            <a:prstGeom prst="rect">
              <a:avLst/>
            </a:prstGeom>
          </p:spPr>
        </p:pic>
      </p:grpSp>
      <p:sp>
        <p:nvSpPr>
          <p:cNvPr id="103" name="テキスト ボックス 102">
            <a:extLst>
              <a:ext uri="{FF2B5EF4-FFF2-40B4-BE49-F238E27FC236}">
                <a16:creationId xmlns:a16="http://schemas.microsoft.com/office/drawing/2014/main" id="{482998F6-0351-0E9F-C9B7-3091D1F923C9}"/>
              </a:ext>
            </a:extLst>
          </p:cNvPr>
          <p:cNvSpPr txBox="1"/>
          <p:nvPr/>
        </p:nvSpPr>
        <p:spPr>
          <a:xfrm>
            <a:off x="7802221" y="2369748"/>
            <a:ext cx="534368" cy="257369"/>
          </a:xfrm>
          <a:prstGeom prst="rect">
            <a:avLst/>
          </a:prstGeom>
          <a:noFill/>
        </p:spPr>
        <p:txBody>
          <a:bodyPr wrap="none" lIns="36000" tIns="36000" rIns="36000" bIns="36000" rtlCol="0" anchor="ctr" anchorCtr="0">
            <a:spAutoFit/>
          </a:bodyPr>
          <a:lstStyle/>
          <a:p>
            <a:pPr>
              <a:spcBef>
                <a:spcPts val="0"/>
              </a:spcBef>
              <a:buSzPct val="100000"/>
            </a:pPr>
            <a:r>
              <a:rPr kumimoji="1" lang="ja-JP" altLang="en-US" sz="1200">
                <a:solidFill>
                  <a:prstClr val="black"/>
                </a:solidFill>
                <a:latin typeface="+mn-ea"/>
              </a:rPr>
              <a:t>事業者</a:t>
            </a:r>
          </a:p>
        </p:txBody>
      </p:sp>
      <p:sp>
        <p:nvSpPr>
          <p:cNvPr id="104" name="テキスト ボックス 103">
            <a:extLst>
              <a:ext uri="{FF2B5EF4-FFF2-40B4-BE49-F238E27FC236}">
                <a16:creationId xmlns:a16="http://schemas.microsoft.com/office/drawing/2014/main" id="{99CBAF97-4FD0-2A02-588E-EB15BAEC01D1}"/>
              </a:ext>
            </a:extLst>
          </p:cNvPr>
          <p:cNvSpPr txBox="1"/>
          <p:nvPr/>
        </p:nvSpPr>
        <p:spPr>
          <a:xfrm>
            <a:off x="7802221" y="5388732"/>
            <a:ext cx="996033" cy="257369"/>
          </a:xfrm>
          <a:prstGeom prst="rect">
            <a:avLst/>
          </a:prstGeom>
          <a:noFill/>
        </p:spPr>
        <p:txBody>
          <a:bodyPr wrap="none" lIns="36000" tIns="36000" rIns="36000" bIns="36000" rtlCol="0" anchor="ctr" anchorCtr="0">
            <a:spAutoFit/>
          </a:bodyPr>
          <a:lstStyle/>
          <a:p>
            <a:pPr>
              <a:spcBef>
                <a:spcPts val="0"/>
              </a:spcBef>
              <a:buSzPct val="100000"/>
            </a:pPr>
            <a:r>
              <a:rPr kumimoji="1" lang="ja-JP" altLang="en-US" sz="1200">
                <a:solidFill>
                  <a:prstClr val="black"/>
                </a:solidFill>
                <a:latin typeface="+mn-ea"/>
              </a:rPr>
              <a:t>名古屋市職員</a:t>
            </a:r>
          </a:p>
        </p:txBody>
      </p:sp>
      <p:pic>
        <p:nvPicPr>
          <p:cNvPr id="105" name="グラフィックス 104" descr="男性のプロフィール 枠線">
            <a:extLst>
              <a:ext uri="{FF2B5EF4-FFF2-40B4-BE49-F238E27FC236}">
                <a16:creationId xmlns:a16="http://schemas.microsoft.com/office/drawing/2014/main" id="{08CF8A7D-BBDE-28F8-488B-50157FA1E0C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16696" y="5108931"/>
            <a:ext cx="471648" cy="556070"/>
          </a:xfrm>
          <a:prstGeom prst="rect">
            <a:avLst/>
          </a:prstGeom>
        </p:spPr>
      </p:pic>
      <p:pic>
        <p:nvPicPr>
          <p:cNvPr id="106" name="グラフィックス 105" descr="コール センター 枠線">
            <a:extLst>
              <a:ext uri="{FF2B5EF4-FFF2-40B4-BE49-F238E27FC236}">
                <a16:creationId xmlns:a16="http://schemas.microsoft.com/office/drawing/2014/main" id="{E9E12334-0DFC-0305-0BD5-CC8186E6D31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396699" y="5106158"/>
            <a:ext cx="471648" cy="556070"/>
          </a:xfrm>
          <a:prstGeom prst="rect">
            <a:avLst/>
          </a:prstGeom>
        </p:spPr>
      </p:pic>
      <p:sp>
        <p:nvSpPr>
          <p:cNvPr id="117" name="正方形/長方形 116">
            <a:extLst>
              <a:ext uri="{FF2B5EF4-FFF2-40B4-BE49-F238E27FC236}">
                <a16:creationId xmlns:a16="http://schemas.microsoft.com/office/drawing/2014/main" id="{463D5261-7169-7559-BAF6-A0CE5039753C}"/>
              </a:ext>
            </a:extLst>
          </p:cNvPr>
          <p:cNvSpPr/>
          <p:nvPr/>
        </p:nvSpPr>
        <p:spPr bwMode="gray">
          <a:xfrm>
            <a:off x="5471225" y="3257978"/>
            <a:ext cx="3980523" cy="1423748"/>
          </a:xfrm>
          <a:prstGeom prst="rect">
            <a:avLst/>
          </a:prstGeom>
          <a:noFill/>
          <a:ln w="12700" algn="ctr">
            <a:solidFill>
              <a:sysClr val="window" lastClr="FFFFFF">
                <a:lumMod val="50000"/>
              </a:sysClr>
            </a:solidFill>
            <a:miter lim="800000"/>
            <a:headEnd/>
            <a:tailEnd/>
          </a:ln>
        </p:spPr>
        <p:txBody>
          <a:bodyPr wrap="square" lIns="36000" tIns="36000" rIns="36000" bIns="36000" rtlCol="0" anchor="ctr"/>
          <a:lstStyle/>
          <a:p>
            <a:pPr marL="0" marR="0" lvl="0" indent="0" algn="ctr" defTabSz="914400" eaLnBrk="1" fontAlgn="auto" latinLnBrk="0" hangingPunct="1">
              <a:lnSpc>
                <a:spcPct val="100000"/>
              </a:lnSpc>
              <a:spcBef>
                <a:spcPts val="0"/>
              </a:spcBef>
              <a:spcAft>
                <a:spcPts val="0"/>
              </a:spcAft>
              <a:buClrTx/>
              <a:buSzTx/>
              <a:buFont typeface="Wingdings 2" pitchFamily="18" charset="2"/>
              <a:buNone/>
              <a:tabLst/>
              <a:defRPr/>
            </a:pPr>
            <a:endParaRPr kumimoji="1" lang="ja-JP" altLang="en-US" sz="1100" b="0" i="0" u="none" strike="noStrike" kern="0" cap="none" spc="0" normalizeH="0" baseline="0" noProof="0">
              <a:ln>
                <a:noFill/>
              </a:ln>
              <a:solidFill>
                <a:prstClr val="black"/>
              </a:solidFill>
              <a:effectLst/>
              <a:uLnTx/>
              <a:uFillTx/>
              <a:latin typeface="+mn-ea"/>
            </a:endParaRPr>
          </a:p>
        </p:txBody>
      </p:sp>
      <p:sp>
        <p:nvSpPr>
          <p:cNvPr id="118" name="正方形/長方形 117">
            <a:extLst>
              <a:ext uri="{FF2B5EF4-FFF2-40B4-BE49-F238E27FC236}">
                <a16:creationId xmlns:a16="http://schemas.microsoft.com/office/drawing/2014/main" id="{8A3D144C-355C-CB2E-D3D8-08F4D4A41AF9}"/>
              </a:ext>
            </a:extLst>
          </p:cNvPr>
          <p:cNvSpPr/>
          <p:nvPr/>
        </p:nvSpPr>
        <p:spPr bwMode="gray">
          <a:xfrm>
            <a:off x="5471225" y="3254242"/>
            <a:ext cx="3980524" cy="296722"/>
          </a:xfrm>
          <a:prstGeom prst="rect">
            <a:avLst/>
          </a:prstGeom>
          <a:solidFill>
            <a:sysClr val="window" lastClr="FFFFFF">
              <a:lumMod val="50000"/>
            </a:sysClr>
          </a:solidFill>
          <a:ln w="12700" algn="ctr">
            <a:noFill/>
            <a:miter lim="800000"/>
            <a:headEnd/>
            <a:tailEnd/>
          </a:ln>
        </p:spPr>
        <p:txBody>
          <a:bodyPr wrap="square" lIns="36000" tIns="36000" rIns="36000" bIns="36000" rtlCol="0" anchor="ctr"/>
          <a:lstStyle/>
          <a:p>
            <a:pPr marL="0" marR="0" lvl="0" indent="0" algn="ctr" defTabSz="914400" eaLnBrk="1" fontAlgn="auto" latinLnBrk="0" hangingPunct="1">
              <a:lnSpc>
                <a:spcPct val="100000"/>
              </a:lnSpc>
              <a:spcBef>
                <a:spcPts val="0"/>
              </a:spcBef>
              <a:spcAft>
                <a:spcPts val="0"/>
              </a:spcAft>
              <a:buClrTx/>
              <a:buSzTx/>
              <a:buFont typeface="Wingdings 2" pitchFamily="18" charset="2"/>
              <a:buNone/>
              <a:tabLst/>
              <a:defRPr/>
            </a:pPr>
            <a:r>
              <a:rPr kumimoji="1" lang="ja-JP" altLang="en-US" sz="1400" b="1" i="0" u="none" strike="noStrike" kern="0" cap="none" spc="0" normalizeH="0" baseline="0" noProof="0">
                <a:ln>
                  <a:noFill/>
                </a:ln>
                <a:solidFill>
                  <a:prstClr val="white"/>
                </a:solidFill>
                <a:effectLst/>
                <a:uLnTx/>
                <a:uFillTx/>
                <a:latin typeface="+mn-ea"/>
              </a:rPr>
              <a:t>緑土ポータル</a:t>
            </a:r>
          </a:p>
        </p:txBody>
      </p:sp>
      <p:sp>
        <p:nvSpPr>
          <p:cNvPr id="120" name="正方形/長方形 119">
            <a:extLst>
              <a:ext uri="{FF2B5EF4-FFF2-40B4-BE49-F238E27FC236}">
                <a16:creationId xmlns:a16="http://schemas.microsoft.com/office/drawing/2014/main" id="{66CEF10A-6016-3D2F-25AA-EB58C98B372C}"/>
              </a:ext>
            </a:extLst>
          </p:cNvPr>
          <p:cNvSpPr/>
          <p:nvPr/>
        </p:nvSpPr>
        <p:spPr bwMode="gray">
          <a:xfrm>
            <a:off x="5471226" y="5799428"/>
            <a:ext cx="3942820" cy="788572"/>
          </a:xfrm>
          <a:prstGeom prst="rect">
            <a:avLst/>
          </a:prstGeom>
          <a:noFill/>
          <a:ln w="12700" algn="ctr">
            <a:solidFill>
              <a:sysClr val="window" lastClr="FFFFFF">
                <a:lumMod val="50000"/>
              </a:sysClr>
            </a:solidFill>
            <a:miter lim="800000"/>
            <a:headEnd/>
            <a:tailEnd/>
          </a:ln>
        </p:spPr>
        <p:txBody>
          <a:bodyPr wrap="square" lIns="36000" tIns="36000" rIns="36000" bIns="36000" rtlCol="0" anchor="ctr"/>
          <a:lstStyle/>
          <a:p>
            <a:pPr marL="285750" marR="0" lvl="0" indent="-285750" defTabSz="91440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1" lang="ja-JP" altLang="en-US" sz="1200" b="0" i="0" u="none" strike="noStrike" kern="0" cap="none" spc="0" normalizeH="0" baseline="0" noProof="0">
                <a:ln>
                  <a:noFill/>
                </a:ln>
                <a:solidFill>
                  <a:prstClr val="black"/>
                </a:solidFill>
                <a:effectLst/>
                <a:uLnTx/>
                <a:uFillTx/>
                <a:latin typeface="+mn-ea"/>
              </a:rPr>
              <a:t>情報の</a:t>
            </a:r>
            <a:r>
              <a:rPr kumimoji="1" lang="ja-JP" altLang="en-US" sz="1200" kern="0">
                <a:solidFill>
                  <a:prstClr val="black"/>
                </a:solidFill>
                <a:latin typeface="+mn-ea"/>
              </a:rPr>
              <a:t>集約</a:t>
            </a:r>
            <a:r>
              <a:rPr kumimoji="1" lang="ja-JP" altLang="en-US" sz="1200" b="0" i="0" u="none" strike="noStrike" kern="0" cap="none" spc="0" normalizeH="0" baseline="0" noProof="0">
                <a:ln>
                  <a:noFill/>
                </a:ln>
                <a:solidFill>
                  <a:prstClr val="black"/>
                </a:solidFill>
                <a:effectLst/>
                <a:uLnTx/>
                <a:uFillTx/>
                <a:latin typeface="+mn-ea"/>
              </a:rPr>
              <a:t>によって、</a:t>
            </a:r>
            <a:r>
              <a:rPr kumimoji="1" lang="ja-JP" altLang="en-US" sz="1200" b="1" i="0" u="none" strike="noStrike" kern="0" cap="none" spc="0" normalizeH="0" baseline="0" noProof="0">
                <a:ln>
                  <a:noFill/>
                </a:ln>
                <a:solidFill>
                  <a:srgbClr val="86BC25"/>
                </a:solidFill>
                <a:effectLst/>
                <a:uLnTx/>
                <a:uFillTx/>
                <a:latin typeface="+mn-ea"/>
              </a:rPr>
              <a:t>知りたいことが効率的にわかる</a:t>
            </a:r>
            <a:endParaRPr kumimoji="1" lang="en-US" altLang="ja-JP" sz="1200" b="1" i="0" u="none" strike="noStrike" kern="0" cap="none" spc="0" normalizeH="0" baseline="0" noProof="0">
              <a:ln>
                <a:noFill/>
              </a:ln>
              <a:solidFill>
                <a:srgbClr val="86BC25"/>
              </a:solidFill>
              <a:effectLst/>
              <a:uLnTx/>
              <a:uFillTx/>
              <a:latin typeface="+mn-ea"/>
            </a:endParaRPr>
          </a:p>
          <a:p>
            <a:pPr marL="285750" marR="0" lvl="0" indent="-285750" defTabSz="91440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1" lang="ja-JP" altLang="en-US" sz="1200" b="0" i="0" u="none" strike="noStrike" kern="0" cap="none" spc="0" normalizeH="0" baseline="0" noProof="0">
                <a:ln>
                  <a:noFill/>
                </a:ln>
                <a:solidFill>
                  <a:prstClr val="black"/>
                </a:solidFill>
                <a:effectLst/>
                <a:uLnTx/>
                <a:uFillTx/>
                <a:latin typeface="+mn-ea"/>
              </a:rPr>
              <a:t>ツールの</a:t>
            </a:r>
            <a:r>
              <a:rPr kumimoji="1" lang="ja-JP" altLang="en-US" sz="1200" kern="0">
                <a:solidFill>
                  <a:prstClr val="black"/>
                </a:solidFill>
                <a:latin typeface="+mn-ea"/>
              </a:rPr>
              <a:t>集約</a:t>
            </a:r>
            <a:r>
              <a:rPr kumimoji="1" lang="ja-JP" altLang="en-US" sz="1200" b="0" i="0" u="none" strike="noStrike" kern="0" cap="none" spc="0" normalizeH="0" baseline="0" noProof="0">
                <a:ln>
                  <a:noFill/>
                </a:ln>
                <a:solidFill>
                  <a:prstClr val="black"/>
                </a:solidFill>
                <a:effectLst/>
                <a:uLnTx/>
                <a:uFillTx/>
                <a:latin typeface="+mn-ea"/>
              </a:rPr>
              <a:t>によって、</a:t>
            </a:r>
            <a:r>
              <a:rPr kumimoji="1" lang="ja-JP" altLang="en-US" sz="1200" b="1" i="0" u="none" strike="noStrike" kern="0" cap="none" spc="0" normalizeH="0" baseline="0" noProof="0">
                <a:ln>
                  <a:noFill/>
                </a:ln>
                <a:solidFill>
                  <a:srgbClr val="86BC25"/>
                </a:solidFill>
                <a:effectLst/>
                <a:uLnTx/>
                <a:uFillTx/>
                <a:latin typeface="+mn-ea"/>
              </a:rPr>
              <a:t>やりたいことが効率的にできる</a:t>
            </a:r>
          </a:p>
        </p:txBody>
      </p:sp>
      <p:pic>
        <p:nvPicPr>
          <p:cNvPr id="107" name="グラフィックス 106" descr="チャット 枠線">
            <a:extLst>
              <a:ext uri="{FF2B5EF4-FFF2-40B4-BE49-F238E27FC236}">
                <a16:creationId xmlns:a16="http://schemas.microsoft.com/office/drawing/2014/main" id="{CED0A7DC-3466-5C7E-1D8F-D01F3037CAA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7265572" y="4023387"/>
            <a:ext cx="521471" cy="636123"/>
          </a:xfrm>
          <a:prstGeom prst="rect">
            <a:avLst/>
          </a:prstGeom>
        </p:spPr>
      </p:pic>
      <p:grpSp>
        <p:nvGrpSpPr>
          <p:cNvPr id="108" name="グループ化 107">
            <a:extLst>
              <a:ext uri="{FF2B5EF4-FFF2-40B4-BE49-F238E27FC236}">
                <a16:creationId xmlns:a16="http://schemas.microsoft.com/office/drawing/2014/main" id="{EC95ECD1-E980-D965-1786-C09DBAE816DF}"/>
              </a:ext>
            </a:extLst>
          </p:cNvPr>
          <p:cNvGrpSpPr/>
          <p:nvPr/>
        </p:nvGrpSpPr>
        <p:grpSpPr>
          <a:xfrm>
            <a:off x="5546959" y="3897217"/>
            <a:ext cx="551126" cy="764308"/>
            <a:chOff x="1290809" y="3116797"/>
            <a:chExt cx="627601" cy="713493"/>
          </a:xfrm>
        </p:grpSpPr>
        <p:pic>
          <p:nvPicPr>
            <p:cNvPr id="126" name="グラフィックス 125" descr="メガホン 1 枠線">
              <a:extLst>
                <a:ext uri="{FF2B5EF4-FFF2-40B4-BE49-F238E27FC236}">
                  <a16:creationId xmlns:a16="http://schemas.microsoft.com/office/drawing/2014/main" id="{60B567E8-529E-ACB2-17EA-BD39CCE78F0C}"/>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290809" y="3116797"/>
              <a:ext cx="593831" cy="593831"/>
            </a:xfrm>
            <a:prstGeom prst="rect">
              <a:avLst/>
            </a:prstGeom>
          </p:spPr>
        </p:pic>
        <p:pic>
          <p:nvPicPr>
            <p:cNvPr id="127" name="グラフィックス 126" descr="チェックマークを付けたチェック ボックス 枠線">
              <a:extLst>
                <a:ext uri="{FF2B5EF4-FFF2-40B4-BE49-F238E27FC236}">
                  <a16:creationId xmlns:a16="http://schemas.microsoft.com/office/drawing/2014/main" id="{CFA713BC-9FC1-1241-F6B0-D6CBDFFDE0F9}"/>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520896" y="3432776"/>
              <a:ext cx="397514" cy="397514"/>
            </a:xfrm>
            <a:prstGeom prst="rect">
              <a:avLst/>
            </a:prstGeom>
          </p:spPr>
        </p:pic>
      </p:grpSp>
      <p:pic>
        <p:nvPicPr>
          <p:cNvPr id="109" name="グラフィックス 108" descr="ドキュメント 枠線">
            <a:extLst>
              <a:ext uri="{FF2B5EF4-FFF2-40B4-BE49-F238E27FC236}">
                <a16:creationId xmlns:a16="http://schemas.microsoft.com/office/drawing/2014/main" id="{7E2D19CA-2C91-F678-1214-D061271030F6}"/>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6158845" y="4070756"/>
            <a:ext cx="412826" cy="503593"/>
          </a:xfrm>
          <a:prstGeom prst="rect">
            <a:avLst/>
          </a:prstGeom>
        </p:spPr>
      </p:pic>
      <p:sp>
        <p:nvSpPr>
          <p:cNvPr id="110" name="テキスト ボックス 109">
            <a:extLst>
              <a:ext uri="{FF2B5EF4-FFF2-40B4-BE49-F238E27FC236}">
                <a16:creationId xmlns:a16="http://schemas.microsoft.com/office/drawing/2014/main" id="{B0A0EEF6-715D-A5EE-10A0-A7D21D0B6AC9}"/>
              </a:ext>
            </a:extLst>
          </p:cNvPr>
          <p:cNvSpPr txBox="1"/>
          <p:nvPr/>
        </p:nvSpPr>
        <p:spPr>
          <a:xfrm>
            <a:off x="5580855" y="3649806"/>
            <a:ext cx="486278" cy="349702"/>
          </a:xfrm>
          <a:prstGeom prst="rect">
            <a:avLst/>
          </a:prstGeom>
          <a:noFill/>
        </p:spPr>
        <p:txBody>
          <a:bodyPr wrap="none" lIns="36000" tIns="36000" rIns="36000" bIns="36000" rtlCol="0" anchor="ctr" anchorCtr="0">
            <a:spAutoFit/>
          </a:bodyPr>
          <a:lstStyle/>
          <a:p>
            <a:pPr algn="ctr">
              <a:spcBef>
                <a:spcPts val="0"/>
              </a:spcBef>
              <a:buSzPct val="100000"/>
            </a:pPr>
            <a:r>
              <a:rPr kumimoji="1" lang="ja-JP" altLang="en-US" sz="900">
                <a:solidFill>
                  <a:prstClr val="black"/>
                </a:solidFill>
                <a:latin typeface="+mn-ea"/>
              </a:rPr>
              <a:t>お知らせ</a:t>
            </a:r>
            <a:endParaRPr kumimoji="1" lang="en-US" altLang="ja-JP" sz="900">
              <a:solidFill>
                <a:prstClr val="black"/>
              </a:solidFill>
              <a:latin typeface="+mn-ea"/>
            </a:endParaRPr>
          </a:p>
          <a:p>
            <a:pPr algn="ctr">
              <a:spcBef>
                <a:spcPts val="0"/>
              </a:spcBef>
              <a:buSzPct val="100000"/>
            </a:pPr>
            <a:r>
              <a:rPr kumimoji="1" lang="ja-JP" altLang="en-US" sz="900">
                <a:solidFill>
                  <a:prstClr val="black"/>
                </a:solidFill>
                <a:latin typeface="+mn-ea"/>
              </a:rPr>
              <a:t>レコメンド</a:t>
            </a:r>
          </a:p>
        </p:txBody>
      </p:sp>
      <p:sp>
        <p:nvSpPr>
          <p:cNvPr id="111" name="テキスト ボックス 110">
            <a:extLst>
              <a:ext uri="{FF2B5EF4-FFF2-40B4-BE49-F238E27FC236}">
                <a16:creationId xmlns:a16="http://schemas.microsoft.com/office/drawing/2014/main" id="{75CDAB62-52B0-960F-607F-60FF50EA9323}"/>
              </a:ext>
            </a:extLst>
          </p:cNvPr>
          <p:cNvSpPr txBox="1"/>
          <p:nvPr/>
        </p:nvSpPr>
        <p:spPr>
          <a:xfrm>
            <a:off x="6124823" y="3649806"/>
            <a:ext cx="505515" cy="349702"/>
          </a:xfrm>
          <a:prstGeom prst="rect">
            <a:avLst/>
          </a:prstGeom>
          <a:noFill/>
        </p:spPr>
        <p:txBody>
          <a:bodyPr wrap="none" lIns="36000" tIns="36000" rIns="36000" bIns="36000" rtlCol="0" anchor="ctr" anchorCtr="0">
            <a:spAutoFit/>
          </a:bodyPr>
          <a:lstStyle/>
          <a:p>
            <a:pPr algn="ctr">
              <a:spcBef>
                <a:spcPts val="0"/>
              </a:spcBef>
              <a:buSzPct val="100000"/>
            </a:pPr>
            <a:r>
              <a:rPr kumimoji="1" lang="en-US" altLang="ja-JP" sz="900">
                <a:solidFill>
                  <a:prstClr val="black"/>
                </a:solidFill>
                <a:latin typeface="+mn-ea"/>
              </a:rPr>
              <a:t>FAQ</a:t>
            </a:r>
          </a:p>
          <a:p>
            <a:pPr algn="ctr">
              <a:spcBef>
                <a:spcPts val="0"/>
              </a:spcBef>
              <a:buSzPct val="100000"/>
            </a:pPr>
            <a:r>
              <a:rPr kumimoji="1" lang="ja-JP" altLang="en-US" sz="900">
                <a:solidFill>
                  <a:prstClr val="black"/>
                </a:solidFill>
                <a:latin typeface="+mn-ea"/>
              </a:rPr>
              <a:t>マニュアル</a:t>
            </a:r>
            <a:endParaRPr kumimoji="1" lang="en-US" altLang="ja-JP" sz="900">
              <a:solidFill>
                <a:prstClr val="black"/>
              </a:solidFill>
              <a:latin typeface="+mn-ea"/>
            </a:endParaRPr>
          </a:p>
        </p:txBody>
      </p:sp>
      <p:sp>
        <p:nvSpPr>
          <p:cNvPr id="112" name="テキスト ボックス 111">
            <a:extLst>
              <a:ext uri="{FF2B5EF4-FFF2-40B4-BE49-F238E27FC236}">
                <a16:creationId xmlns:a16="http://schemas.microsoft.com/office/drawing/2014/main" id="{01454806-916F-E3BE-B66E-176D638C7EBF}"/>
              </a:ext>
            </a:extLst>
          </p:cNvPr>
          <p:cNvSpPr txBox="1"/>
          <p:nvPr/>
        </p:nvSpPr>
        <p:spPr>
          <a:xfrm>
            <a:off x="6722094" y="3649806"/>
            <a:ext cx="434848" cy="349702"/>
          </a:xfrm>
          <a:prstGeom prst="rect">
            <a:avLst/>
          </a:prstGeom>
          <a:noFill/>
        </p:spPr>
        <p:txBody>
          <a:bodyPr wrap="square" lIns="36000" tIns="36000" rIns="36000" bIns="36000" rtlCol="0" anchor="ctr" anchorCtr="0">
            <a:spAutoFit/>
          </a:bodyPr>
          <a:lstStyle/>
          <a:p>
            <a:pPr algn="ctr">
              <a:spcBef>
                <a:spcPts val="0"/>
              </a:spcBef>
              <a:buSzPct val="100000"/>
            </a:pPr>
            <a:r>
              <a:rPr kumimoji="1" lang="ja-JP" altLang="en-US" sz="900">
                <a:solidFill>
                  <a:prstClr val="black"/>
                </a:solidFill>
                <a:latin typeface="+mn-ea"/>
              </a:rPr>
              <a:t>チャットボット</a:t>
            </a:r>
            <a:endParaRPr kumimoji="1" lang="en-US" altLang="ja-JP" sz="900">
              <a:solidFill>
                <a:prstClr val="black"/>
              </a:solidFill>
              <a:latin typeface="+mn-ea"/>
            </a:endParaRPr>
          </a:p>
        </p:txBody>
      </p:sp>
      <p:sp>
        <p:nvSpPr>
          <p:cNvPr id="113" name="テキスト ボックス 112">
            <a:extLst>
              <a:ext uri="{FF2B5EF4-FFF2-40B4-BE49-F238E27FC236}">
                <a16:creationId xmlns:a16="http://schemas.microsoft.com/office/drawing/2014/main" id="{EC30D94F-5236-30C9-DC44-6ECC8CE49790}"/>
              </a:ext>
            </a:extLst>
          </p:cNvPr>
          <p:cNvSpPr txBox="1"/>
          <p:nvPr/>
        </p:nvSpPr>
        <p:spPr>
          <a:xfrm>
            <a:off x="7278499" y="3649806"/>
            <a:ext cx="460807" cy="349702"/>
          </a:xfrm>
          <a:prstGeom prst="rect">
            <a:avLst/>
          </a:prstGeom>
          <a:noFill/>
        </p:spPr>
        <p:txBody>
          <a:bodyPr wrap="square" lIns="36000" tIns="36000" rIns="36000" bIns="36000" rtlCol="0" anchor="ctr" anchorCtr="0">
            <a:spAutoFit/>
          </a:bodyPr>
          <a:lstStyle/>
          <a:p>
            <a:pPr algn="ctr">
              <a:spcBef>
                <a:spcPts val="0"/>
              </a:spcBef>
              <a:buSzPct val="100000"/>
            </a:pPr>
            <a:r>
              <a:rPr kumimoji="1" lang="ja-JP" altLang="en-US" sz="900">
                <a:solidFill>
                  <a:prstClr val="black"/>
                </a:solidFill>
                <a:latin typeface="+mn-ea"/>
              </a:rPr>
              <a:t>問合せフォーム</a:t>
            </a:r>
            <a:endParaRPr kumimoji="1" lang="en-US" altLang="ja-JP" sz="900">
              <a:solidFill>
                <a:prstClr val="black"/>
              </a:solidFill>
              <a:latin typeface="+mn-ea"/>
            </a:endParaRPr>
          </a:p>
        </p:txBody>
      </p:sp>
      <p:pic>
        <p:nvPicPr>
          <p:cNvPr id="114" name="グラフィックス 113" descr="ワークフロー 枠線">
            <a:extLst>
              <a:ext uri="{FF2B5EF4-FFF2-40B4-BE49-F238E27FC236}">
                <a16:creationId xmlns:a16="http://schemas.microsoft.com/office/drawing/2014/main" id="{C82C0D26-5F20-0A15-1064-4B0134057F3A}"/>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8277498" y="3897217"/>
            <a:ext cx="578846" cy="706112"/>
          </a:xfrm>
          <a:prstGeom prst="rect">
            <a:avLst/>
          </a:prstGeom>
        </p:spPr>
      </p:pic>
      <p:sp>
        <p:nvSpPr>
          <p:cNvPr id="115" name="テキスト ボックス 114">
            <a:extLst>
              <a:ext uri="{FF2B5EF4-FFF2-40B4-BE49-F238E27FC236}">
                <a16:creationId xmlns:a16="http://schemas.microsoft.com/office/drawing/2014/main" id="{B194C75D-4A17-15D9-39F0-16B29F287DCF}"/>
              </a:ext>
            </a:extLst>
          </p:cNvPr>
          <p:cNvSpPr txBox="1"/>
          <p:nvPr/>
        </p:nvSpPr>
        <p:spPr>
          <a:xfrm>
            <a:off x="8395621" y="3662793"/>
            <a:ext cx="460807" cy="211203"/>
          </a:xfrm>
          <a:prstGeom prst="rect">
            <a:avLst/>
          </a:prstGeom>
          <a:noFill/>
        </p:spPr>
        <p:txBody>
          <a:bodyPr wrap="square" lIns="36000" tIns="36000" rIns="36000" bIns="36000" rtlCol="0" anchor="ctr" anchorCtr="0">
            <a:spAutoFit/>
          </a:bodyPr>
          <a:lstStyle/>
          <a:p>
            <a:pPr algn="ctr">
              <a:spcBef>
                <a:spcPts val="0"/>
              </a:spcBef>
              <a:buSzPct val="100000"/>
            </a:pPr>
            <a:r>
              <a:rPr kumimoji="1" lang="ja-JP" altLang="en-US" sz="900">
                <a:solidFill>
                  <a:prstClr val="black"/>
                </a:solidFill>
                <a:latin typeface="+mn-ea"/>
              </a:rPr>
              <a:t>手続き</a:t>
            </a:r>
            <a:endParaRPr kumimoji="1" lang="en-US" altLang="ja-JP" sz="900">
              <a:solidFill>
                <a:prstClr val="black"/>
              </a:solidFill>
              <a:latin typeface="+mn-ea"/>
            </a:endParaRPr>
          </a:p>
        </p:txBody>
      </p:sp>
      <p:pic>
        <p:nvPicPr>
          <p:cNvPr id="116" name="グラフィックス 115" descr="人工知能 枠線">
            <a:extLst>
              <a:ext uri="{FF2B5EF4-FFF2-40B4-BE49-F238E27FC236}">
                <a16:creationId xmlns:a16="http://schemas.microsoft.com/office/drawing/2014/main" id="{E2E1CFBB-6597-61FE-78CB-D67E93B74F12}"/>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6724783" y="4053598"/>
            <a:ext cx="445408" cy="543336"/>
          </a:xfrm>
          <a:prstGeom prst="rect">
            <a:avLst/>
          </a:prstGeom>
        </p:spPr>
      </p:pic>
      <p:sp>
        <p:nvSpPr>
          <p:cNvPr id="121" name="テキスト ボックス 120">
            <a:extLst>
              <a:ext uri="{FF2B5EF4-FFF2-40B4-BE49-F238E27FC236}">
                <a16:creationId xmlns:a16="http://schemas.microsoft.com/office/drawing/2014/main" id="{C55D4243-B5C3-C86C-9464-CCB4D5A65542}"/>
              </a:ext>
            </a:extLst>
          </p:cNvPr>
          <p:cNvSpPr txBox="1"/>
          <p:nvPr/>
        </p:nvSpPr>
        <p:spPr>
          <a:xfrm>
            <a:off x="8837423" y="3645703"/>
            <a:ext cx="614325" cy="349702"/>
          </a:xfrm>
          <a:prstGeom prst="rect">
            <a:avLst/>
          </a:prstGeom>
          <a:noFill/>
        </p:spPr>
        <p:txBody>
          <a:bodyPr wrap="square" lIns="36000" tIns="36000" rIns="36000" bIns="36000" rtlCol="0" anchor="ctr" anchorCtr="0">
            <a:spAutoFit/>
          </a:bodyPr>
          <a:lstStyle/>
          <a:p>
            <a:pPr algn="ctr">
              <a:spcBef>
                <a:spcPts val="0"/>
              </a:spcBef>
              <a:buSzPct val="100000"/>
            </a:pPr>
            <a:r>
              <a:rPr kumimoji="1" lang="ja-JP" altLang="en-US" sz="900">
                <a:solidFill>
                  <a:prstClr val="black"/>
                </a:solidFill>
                <a:latin typeface="+mn-ea"/>
              </a:rPr>
              <a:t>申請・予約履歴</a:t>
            </a:r>
            <a:endParaRPr kumimoji="1" lang="en-US" altLang="ja-JP" sz="900">
              <a:solidFill>
                <a:prstClr val="black"/>
              </a:solidFill>
              <a:latin typeface="+mn-ea"/>
            </a:endParaRPr>
          </a:p>
        </p:txBody>
      </p:sp>
      <p:sp>
        <p:nvSpPr>
          <p:cNvPr id="122" name="テキスト ボックス 121">
            <a:extLst>
              <a:ext uri="{FF2B5EF4-FFF2-40B4-BE49-F238E27FC236}">
                <a16:creationId xmlns:a16="http://schemas.microsoft.com/office/drawing/2014/main" id="{57C5A381-473B-10E6-10C8-C2F42303EB2C}"/>
              </a:ext>
            </a:extLst>
          </p:cNvPr>
          <p:cNvSpPr txBox="1"/>
          <p:nvPr/>
        </p:nvSpPr>
        <p:spPr>
          <a:xfrm>
            <a:off x="7693176" y="4837292"/>
            <a:ext cx="1271749" cy="226591"/>
          </a:xfrm>
          <a:prstGeom prst="rect">
            <a:avLst/>
          </a:prstGeom>
          <a:noFill/>
        </p:spPr>
        <p:txBody>
          <a:bodyPr wrap="none" lIns="36000" tIns="36000" rIns="36000" bIns="36000" rtlCol="0" anchor="ctr" anchorCtr="0">
            <a:spAutoFit/>
          </a:bodyPr>
          <a:lstStyle/>
          <a:p>
            <a:pPr>
              <a:spcBef>
                <a:spcPts val="0"/>
              </a:spcBef>
              <a:buSzPct val="100000"/>
            </a:pPr>
            <a:r>
              <a:rPr kumimoji="1" lang="ja-JP" altLang="en-US" sz="1000" b="1">
                <a:solidFill>
                  <a:prstClr val="black"/>
                </a:solidFill>
                <a:latin typeface="+mn-ea"/>
              </a:rPr>
              <a:t>一元化：職員ポータル</a:t>
            </a:r>
          </a:p>
        </p:txBody>
      </p:sp>
      <p:sp>
        <p:nvSpPr>
          <p:cNvPr id="123" name="矢印: 右 122">
            <a:extLst>
              <a:ext uri="{FF2B5EF4-FFF2-40B4-BE49-F238E27FC236}">
                <a16:creationId xmlns:a16="http://schemas.microsoft.com/office/drawing/2014/main" id="{7FC188B1-F93B-A125-35EC-B87ECF3C9034}"/>
              </a:ext>
            </a:extLst>
          </p:cNvPr>
          <p:cNvSpPr/>
          <p:nvPr/>
        </p:nvSpPr>
        <p:spPr bwMode="gray">
          <a:xfrm rot="16200000">
            <a:off x="7210219" y="4764831"/>
            <a:ext cx="464836" cy="363044"/>
          </a:xfrm>
          <a:prstGeom prst="rightArrow">
            <a:avLst/>
          </a:prstGeom>
          <a:noFill/>
          <a:ln w="12700" algn="ctr">
            <a:solidFill>
              <a:sysClr val="window" lastClr="FFFFFF">
                <a:lumMod val="50000"/>
              </a:sysClr>
            </a:solidFill>
            <a:miter lim="800000"/>
            <a:headEnd/>
            <a:tailEnd/>
          </a:ln>
        </p:spPr>
        <p:txBody>
          <a:bodyPr wrap="square" lIns="36000" tIns="36000" rIns="36000" bIns="36000" rtlCol="0" anchor="ctr"/>
          <a:lstStyle/>
          <a:p>
            <a:pPr marL="0" marR="0" lvl="0" indent="0" algn="ctr" defTabSz="914400" eaLnBrk="1" fontAlgn="auto" latinLnBrk="0" hangingPunct="1">
              <a:lnSpc>
                <a:spcPct val="100000"/>
              </a:lnSpc>
              <a:spcBef>
                <a:spcPts val="0"/>
              </a:spcBef>
              <a:spcAft>
                <a:spcPts val="0"/>
              </a:spcAft>
              <a:buClrTx/>
              <a:buSzTx/>
              <a:buFont typeface="Wingdings 2" pitchFamily="18" charset="2"/>
              <a:buNone/>
              <a:tabLst/>
              <a:defRPr/>
            </a:pPr>
            <a:endParaRPr kumimoji="1" lang="ja-JP" altLang="en-US" sz="1100" b="0" i="0" u="none" strike="noStrike" kern="0" cap="none" spc="0" normalizeH="0" baseline="0" noProof="0">
              <a:ln>
                <a:noFill/>
              </a:ln>
              <a:solidFill>
                <a:prstClr val="black"/>
              </a:solidFill>
              <a:effectLst/>
              <a:uLnTx/>
              <a:uFillTx/>
              <a:latin typeface="+mn-ea"/>
            </a:endParaRPr>
          </a:p>
        </p:txBody>
      </p:sp>
      <p:sp>
        <p:nvSpPr>
          <p:cNvPr id="124" name="テキスト ボックス 123">
            <a:extLst>
              <a:ext uri="{FF2B5EF4-FFF2-40B4-BE49-F238E27FC236}">
                <a16:creationId xmlns:a16="http://schemas.microsoft.com/office/drawing/2014/main" id="{D2B69484-8D18-6AAF-3D25-9E8EFB364D80}"/>
              </a:ext>
            </a:extLst>
          </p:cNvPr>
          <p:cNvSpPr txBox="1"/>
          <p:nvPr/>
        </p:nvSpPr>
        <p:spPr>
          <a:xfrm>
            <a:off x="7667507" y="2853833"/>
            <a:ext cx="1694942" cy="226591"/>
          </a:xfrm>
          <a:prstGeom prst="rect">
            <a:avLst/>
          </a:prstGeom>
          <a:noFill/>
        </p:spPr>
        <p:txBody>
          <a:bodyPr wrap="none" lIns="36000" tIns="36000" rIns="36000" bIns="36000" rtlCol="0" anchor="ctr" anchorCtr="0">
            <a:spAutoFit/>
          </a:bodyPr>
          <a:lstStyle/>
          <a:p>
            <a:pPr>
              <a:spcBef>
                <a:spcPts val="0"/>
              </a:spcBef>
              <a:buSzPct val="100000"/>
            </a:pPr>
            <a:r>
              <a:rPr kumimoji="1" lang="ja-JP" altLang="en-US" sz="1000" b="1">
                <a:solidFill>
                  <a:prstClr val="black"/>
                </a:solidFill>
                <a:latin typeface="+mn-ea"/>
              </a:rPr>
              <a:t>一元化：市民・事業者ポータル</a:t>
            </a:r>
          </a:p>
        </p:txBody>
      </p:sp>
      <p:sp>
        <p:nvSpPr>
          <p:cNvPr id="125" name="矢印: 右 124">
            <a:extLst>
              <a:ext uri="{FF2B5EF4-FFF2-40B4-BE49-F238E27FC236}">
                <a16:creationId xmlns:a16="http://schemas.microsoft.com/office/drawing/2014/main" id="{9018F861-4407-AC8F-3EFE-F4EF1B61F365}"/>
              </a:ext>
            </a:extLst>
          </p:cNvPr>
          <p:cNvSpPr/>
          <p:nvPr/>
        </p:nvSpPr>
        <p:spPr bwMode="gray">
          <a:xfrm rot="5400000">
            <a:off x="7237346" y="2775821"/>
            <a:ext cx="428696" cy="363044"/>
          </a:xfrm>
          <a:prstGeom prst="rightArrow">
            <a:avLst/>
          </a:prstGeom>
          <a:noFill/>
          <a:ln w="12700" algn="ctr">
            <a:solidFill>
              <a:sysClr val="window" lastClr="FFFFFF">
                <a:lumMod val="50000"/>
              </a:sysClr>
            </a:solidFill>
            <a:miter lim="800000"/>
            <a:headEnd/>
            <a:tailEnd/>
          </a:ln>
        </p:spPr>
        <p:txBody>
          <a:bodyPr wrap="square" lIns="36000" tIns="36000" rIns="36000" bIns="36000" rtlCol="0" anchor="ctr"/>
          <a:lstStyle/>
          <a:p>
            <a:pPr marL="0" marR="0" lvl="0" indent="0" algn="ctr" defTabSz="914400" eaLnBrk="1" fontAlgn="auto" latinLnBrk="0" hangingPunct="1">
              <a:lnSpc>
                <a:spcPct val="100000"/>
              </a:lnSpc>
              <a:spcBef>
                <a:spcPts val="0"/>
              </a:spcBef>
              <a:spcAft>
                <a:spcPts val="0"/>
              </a:spcAft>
              <a:buClrTx/>
              <a:buSzTx/>
              <a:buFont typeface="Wingdings 2" pitchFamily="18" charset="2"/>
              <a:buNone/>
              <a:tabLst/>
              <a:defRPr/>
            </a:pPr>
            <a:endParaRPr kumimoji="1" lang="ja-JP" altLang="en-US" sz="1100" b="0" i="0" u="none" strike="noStrike" kern="0" cap="none" spc="0" normalizeH="0" baseline="0" noProof="0">
              <a:ln>
                <a:noFill/>
              </a:ln>
              <a:solidFill>
                <a:prstClr val="black"/>
              </a:solidFill>
              <a:effectLst/>
              <a:uLnTx/>
              <a:uFillTx/>
              <a:latin typeface="+mn-ea"/>
            </a:endParaRPr>
          </a:p>
        </p:txBody>
      </p:sp>
      <p:grpSp>
        <p:nvGrpSpPr>
          <p:cNvPr id="133" name="グループ化 132">
            <a:extLst>
              <a:ext uri="{FF2B5EF4-FFF2-40B4-BE49-F238E27FC236}">
                <a16:creationId xmlns:a16="http://schemas.microsoft.com/office/drawing/2014/main" id="{91EE1BD4-EF04-5E32-0A00-ECD3DFE5CF3E}"/>
              </a:ext>
            </a:extLst>
          </p:cNvPr>
          <p:cNvGrpSpPr/>
          <p:nvPr/>
        </p:nvGrpSpPr>
        <p:grpSpPr>
          <a:xfrm>
            <a:off x="641447" y="1642101"/>
            <a:ext cx="3511042" cy="318923"/>
            <a:chOff x="1419225" y="1935631"/>
            <a:chExt cx="3952875" cy="324371"/>
          </a:xfrm>
        </p:grpSpPr>
        <p:cxnSp>
          <p:nvCxnSpPr>
            <p:cNvPr id="173" name="直線コネクタ 172">
              <a:extLst>
                <a:ext uri="{FF2B5EF4-FFF2-40B4-BE49-F238E27FC236}">
                  <a16:creationId xmlns:a16="http://schemas.microsoft.com/office/drawing/2014/main" id="{E5A949BB-6F59-BE37-C5EF-236CA52AEC83}"/>
                </a:ext>
              </a:extLst>
            </p:cNvPr>
            <p:cNvCxnSpPr/>
            <p:nvPr/>
          </p:nvCxnSpPr>
          <p:spPr>
            <a:xfrm>
              <a:off x="1419225" y="2247900"/>
              <a:ext cx="3952875" cy="0"/>
            </a:xfrm>
            <a:prstGeom prst="line">
              <a:avLst/>
            </a:prstGeom>
            <a:noFill/>
            <a:ln w="12700" cap="flat" cmpd="sng" algn="ctr">
              <a:solidFill>
                <a:srgbClr val="53565A"/>
              </a:solidFill>
              <a:prstDash val="solid"/>
            </a:ln>
            <a:effectLst/>
          </p:spPr>
        </p:cxnSp>
        <p:sp>
          <p:nvSpPr>
            <p:cNvPr id="174" name="テキスト ボックス 173">
              <a:extLst>
                <a:ext uri="{FF2B5EF4-FFF2-40B4-BE49-F238E27FC236}">
                  <a16:creationId xmlns:a16="http://schemas.microsoft.com/office/drawing/2014/main" id="{A282E079-F944-E499-B4D6-37EBFAD34C9B}"/>
                </a:ext>
              </a:extLst>
            </p:cNvPr>
            <p:cNvSpPr txBox="1"/>
            <p:nvPr/>
          </p:nvSpPr>
          <p:spPr>
            <a:xfrm>
              <a:off x="1419225" y="1935631"/>
              <a:ext cx="3952875" cy="324371"/>
            </a:xfrm>
            <a:prstGeom prst="rect">
              <a:avLst/>
            </a:prstGeom>
            <a:noFill/>
          </p:spPr>
          <p:txBody>
            <a:bodyPr wrap="square" lIns="36000" tIns="36000" rIns="36000" bIns="36000" rtlCol="0" anchor="ctr" anchorCtr="0">
              <a:spAutoFit/>
            </a:bodyPr>
            <a:lstStyle/>
            <a:p>
              <a:pPr marL="0" marR="0" lvl="0" indent="0" algn="ctr" defTabSz="914400" eaLnBrk="1" fontAlgn="auto" latinLnBrk="0" hangingPunct="1">
                <a:lnSpc>
                  <a:spcPct val="100000"/>
                </a:lnSpc>
                <a:spcBef>
                  <a:spcPts val="0"/>
                </a:spcBef>
                <a:spcAft>
                  <a:spcPts val="0"/>
                </a:spcAft>
                <a:buClrTx/>
                <a:buSzPct val="100000"/>
                <a:buFontTx/>
                <a:buNone/>
                <a:tabLst/>
                <a:defRPr/>
              </a:pPr>
              <a:r>
                <a:rPr kumimoji="1" lang="ja-JP" altLang="en-US" sz="1600" b="0" i="0" u="none" strike="noStrike" kern="0" cap="none" spc="0" normalizeH="0" baseline="0" noProof="0">
                  <a:ln>
                    <a:noFill/>
                  </a:ln>
                  <a:solidFill>
                    <a:prstClr val="black"/>
                  </a:solidFill>
                  <a:effectLst/>
                  <a:uLnTx/>
                  <a:uFillTx/>
                  <a:latin typeface="+mn-ea"/>
                </a:rPr>
                <a:t>現状の課題</a:t>
              </a:r>
            </a:p>
          </p:txBody>
        </p:sp>
      </p:grpSp>
      <p:pic>
        <p:nvPicPr>
          <p:cNvPr id="135" name="グラフィックス 134" descr="スピーカー フォン 枠線">
            <a:extLst>
              <a:ext uri="{FF2B5EF4-FFF2-40B4-BE49-F238E27FC236}">
                <a16:creationId xmlns:a16="http://schemas.microsoft.com/office/drawing/2014/main" id="{2261148A-4863-CC27-F3BC-56844A04A28B}"/>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1798265" y="3891346"/>
            <a:ext cx="614790" cy="713915"/>
          </a:xfrm>
          <a:prstGeom prst="rect">
            <a:avLst/>
          </a:prstGeom>
        </p:spPr>
      </p:pic>
      <p:grpSp>
        <p:nvGrpSpPr>
          <p:cNvPr id="136" name="グループ化 135">
            <a:extLst>
              <a:ext uri="{FF2B5EF4-FFF2-40B4-BE49-F238E27FC236}">
                <a16:creationId xmlns:a16="http://schemas.microsoft.com/office/drawing/2014/main" id="{323F1C4F-B59C-4D9A-69BD-86F7C47A5039}"/>
              </a:ext>
            </a:extLst>
          </p:cNvPr>
          <p:cNvGrpSpPr/>
          <p:nvPr/>
        </p:nvGrpSpPr>
        <p:grpSpPr>
          <a:xfrm>
            <a:off x="416495" y="3773582"/>
            <a:ext cx="649753" cy="857775"/>
            <a:chOff x="1290809" y="3116797"/>
            <a:chExt cx="627601" cy="713493"/>
          </a:xfrm>
        </p:grpSpPr>
        <p:pic>
          <p:nvPicPr>
            <p:cNvPr id="171" name="グラフィックス 170" descr="メガホン 1 枠線">
              <a:extLst>
                <a:ext uri="{FF2B5EF4-FFF2-40B4-BE49-F238E27FC236}">
                  <a16:creationId xmlns:a16="http://schemas.microsoft.com/office/drawing/2014/main" id="{C2649A1C-6E4B-06F4-D5F0-34FC178815B0}"/>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290809" y="3116797"/>
              <a:ext cx="593831" cy="593831"/>
            </a:xfrm>
            <a:prstGeom prst="rect">
              <a:avLst/>
            </a:prstGeom>
          </p:spPr>
        </p:pic>
        <p:pic>
          <p:nvPicPr>
            <p:cNvPr id="172" name="グラフィックス 171" descr="チェックマークを付けたチェック ボックス 枠線">
              <a:extLst>
                <a:ext uri="{FF2B5EF4-FFF2-40B4-BE49-F238E27FC236}">
                  <a16:creationId xmlns:a16="http://schemas.microsoft.com/office/drawing/2014/main" id="{C74571EE-BF0A-F6D2-4EE8-23FC60E3AEA6}"/>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520896" y="3432776"/>
              <a:ext cx="397514" cy="397514"/>
            </a:xfrm>
            <a:prstGeom prst="rect">
              <a:avLst/>
            </a:prstGeom>
          </p:spPr>
        </p:pic>
      </p:grpSp>
      <p:pic>
        <p:nvPicPr>
          <p:cNvPr id="137" name="グラフィックス 136" descr="ドキュメント 枠線">
            <a:extLst>
              <a:ext uri="{FF2B5EF4-FFF2-40B4-BE49-F238E27FC236}">
                <a16:creationId xmlns:a16="http://schemas.microsoft.com/office/drawing/2014/main" id="{43FDDCB8-EBD2-CE92-BFB0-DB73B73FC2FE}"/>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210815" y="3746400"/>
            <a:ext cx="486704" cy="565177"/>
          </a:xfrm>
          <a:prstGeom prst="rect">
            <a:avLst/>
          </a:prstGeom>
        </p:spPr>
      </p:pic>
      <p:grpSp>
        <p:nvGrpSpPr>
          <p:cNvPr id="138" name="グループ化 137">
            <a:extLst>
              <a:ext uri="{FF2B5EF4-FFF2-40B4-BE49-F238E27FC236}">
                <a16:creationId xmlns:a16="http://schemas.microsoft.com/office/drawing/2014/main" id="{A7D6A8DA-4541-F91F-477D-3A714601274C}"/>
              </a:ext>
            </a:extLst>
          </p:cNvPr>
          <p:cNvGrpSpPr/>
          <p:nvPr/>
        </p:nvGrpSpPr>
        <p:grpSpPr>
          <a:xfrm>
            <a:off x="1127645" y="3254241"/>
            <a:ext cx="2126396" cy="1539281"/>
            <a:chOff x="1840520" y="2734215"/>
            <a:chExt cx="2053902" cy="1385243"/>
          </a:xfrm>
        </p:grpSpPr>
        <p:cxnSp>
          <p:nvCxnSpPr>
            <p:cNvPr id="167" name="直線コネクタ 166">
              <a:extLst>
                <a:ext uri="{FF2B5EF4-FFF2-40B4-BE49-F238E27FC236}">
                  <a16:creationId xmlns:a16="http://schemas.microsoft.com/office/drawing/2014/main" id="{17569E77-01D2-D7A4-C059-1113B06F0C44}"/>
                </a:ext>
              </a:extLst>
            </p:cNvPr>
            <p:cNvCxnSpPr>
              <a:cxnSpLocks/>
            </p:cNvCxnSpPr>
            <p:nvPr/>
          </p:nvCxnSpPr>
          <p:spPr>
            <a:xfrm>
              <a:off x="3894422" y="2761304"/>
              <a:ext cx="0" cy="1358154"/>
            </a:xfrm>
            <a:prstGeom prst="line">
              <a:avLst/>
            </a:prstGeom>
            <a:noFill/>
            <a:ln w="19050" cap="flat" cmpd="sng" algn="ctr">
              <a:solidFill>
                <a:sysClr val="windowText" lastClr="000000">
                  <a:shade val="95000"/>
                  <a:satMod val="105000"/>
                </a:sysClr>
              </a:solidFill>
              <a:prstDash val="solid"/>
            </a:ln>
            <a:effectLst/>
          </p:spPr>
        </p:cxnSp>
        <p:cxnSp>
          <p:nvCxnSpPr>
            <p:cNvPr id="168" name="直線コネクタ 167">
              <a:extLst>
                <a:ext uri="{FF2B5EF4-FFF2-40B4-BE49-F238E27FC236}">
                  <a16:creationId xmlns:a16="http://schemas.microsoft.com/office/drawing/2014/main" id="{1BA72755-8A11-63B7-0746-3BF2532A644A}"/>
                </a:ext>
              </a:extLst>
            </p:cNvPr>
            <p:cNvCxnSpPr>
              <a:cxnSpLocks/>
            </p:cNvCxnSpPr>
            <p:nvPr/>
          </p:nvCxnSpPr>
          <p:spPr>
            <a:xfrm>
              <a:off x="1840520" y="2734216"/>
              <a:ext cx="0" cy="1385242"/>
            </a:xfrm>
            <a:prstGeom prst="line">
              <a:avLst/>
            </a:prstGeom>
            <a:noFill/>
            <a:ln w="19050" cap="flat" cmpd="sng" algn="ctr">
              <a:solidFill>
                <a:sysClr val="windowText" lastClr="000000">
                  <a:shade val="95000"/>
                  <a:satMod val="105000"/>
                </a:sysClr>
              </a:solidFill>
              <a:prstDash val="solid"/>
            </a:ln>
            <a:effectLst/>
          </p:spPr>
        </p:cxnSp>
        <p:cxnSp>
          <p:nvCxnSpPr>
            <p:cNvPr id="169" name="直線コネクタ 168">
              <a:extLst>
                <a:ext uri="{FF2B5EF4-FFF2-40B4-BE49-F238E27FC236}">
                  <a16:creationId xmlns:a16="http://schemas.microsoft.com/office/drawing/2014/main" id="{81CC954C-F6DF-0842-ECF3-1496A8D824D0}"/>
                </a:ext>
              </a:extLst>
            </p:cNvPr>
            <p:cNvCxnSpPr>
              <a:cxnSpLocks/>
            </p:cNvCxnSpPr>
            <p:nvPr/>
          </p:nvCxnSpPr>
          <p:spPr>
            <a:xfrm>
              <a:off x="2458653" y="2734215"/>
              <a:ext cx="0" cy="1385243"/>
            </a:xfrm>
            <a:prstGeom prst="line">
              <a:avLst/>
            </a:prstGeom>
            <a:noFill/>
            <a:ln w="19050" cap="flat" cmpd="sng" algn="ctr">
              <a:solidFill>
                <a:sysClr val="windowText" lastClr="000000">
                  <a:shade val="95000"/>
                  <a:satMod val="105000"/>
                </a:sysClr>
              </a:solidFill>
              <a:prstDash val="solid"/>
            </a:ln>
            <a:effectLst/>
          </p:spPr>
        </p:cxnSp>
        <p:cxnSp>
          <p:nvCxnSpPr>
            <p:cNvPr id="170" name="直線コネクタ 169">
              <a:extLst>
                <a:ext uri="{FF2B5EF4-FFF2-40B4-BE49-F238E27FC236}">
                  <a16:creationId xmlns:a16="http://schemas.microsoft.com/office/drawing/2014/main" id="{ADD87932-7E40-5B5D-C138-E42176157310}"/>
                </a:ext>
              </a:extLst>
            </p:cNvPr>
            <p:cNvCxnSpPr>
              <a:cxnSpLocks/>
            </p:cNvCxnSpPr>
            <p:nvPr/>
          </p:nvCxnSpPr>
          <p:spPr>
            <a:xfrm>
              <a:off x="3081364" y="2761304"/>
              <a:ext cx="0" cy="1358154"/>
            </a:xfrm>
            <a:prstGeom prst="line">
              <a:avLst/>
            </a:prstGeom>
            <a:noFill/>
            <a:ln w="19050" cap="flat" cmpd="sng" algn="ctr">
              <a:solidFill>
                <a:sysClr val="windowText" lastClr="000000">
                  <a:shade val="95000"/>
                  <a:satMod val="105000"/>
                </a:sysClr>
              </a:solidFill>
              <a:prstDash val="solid"/>
            </a:ln>
            <a:effectLst/>
          </p:spPr>
        </p:cxnSp>
      </p:grpSp>
      <p:grpSp>
        <p:nvGrpSpPr>
          <p:cNvPr id="139" name="グループ化 138">
            <a:extLst>
              <a:ext uri="{FF2B5EF4-FFF2-40B4-BE49-F238E27FC236}">
                <a16:creationId xmlns:a16="http://schemas.microsoft.com/office/drawing/2014/main" id="{C6EDBCCE-FAE9-7683-96D0-487F675643E6}"/>
              </a:ext>
            </a:extLst>
          </p:cNvPr>
          <p:cNvGrpSpPr/>
          <p:nvPr/>
        </p:nvGrpSpPr>
        <p:grpSpPr>
          <a:xfrm>
            <a:off x="1825306" y="2098756"/>
            <a:ext cx="871780" cy="584306"/>
            <a:chOff x="1854739" y="2135785"/>
            <a:chExt cx="842059" cy="486023"/>
          </a:xfrm>
        </p:grpSpPr>
        <p:pic>
          <p:nvPicPr>
            <p:cNvPr id="165" name="グラフィックス 164" descr="オフィス ワーカー (女性) 枠線">
              <a:extLst>
                <a:ext uri="{FF2B5EF4-FFF2-40B4-BE49-F238E27FC236}">
                  <a16:creationId xmlns:a16="http://schemas.microsoft.com/office/drawing/2014/main" id="{DB27E265-4099-BE8C-4466-CD18F24145E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854739" y="2145518"/>
              <a:ext cx="476290" cy="476290"/>
            </a:xfrm>
            <a:prstGeom prst="rect">
              <a:avLst/>
            </a:prstGeom>
          </p:spPr>
        </p:pic>
        <p:pic>
          <p:nvPicPr>
            <p:cNvPr id="166" name="グラフィックス 165" descr="オフィス ワーカー (男性) 枠線">
              <a:extLst>
                <a:ext uri="{FF2B5EF4-FFF2-40B4-BE49-F238E27FC236}">
                  <a16:creationId xmlns:a16="http://schemas.microsoft.com/office/drawing/2014/main" id="{35BB552A-5B01-BB18-3777-94D74E57218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220508" y="2135785"/>
              <a:ext cx="476290" cy="476290"/>
            </a:xfrm>
            <a:prstGeom prst="rect">
              <a:avLst/>
            </a:prstGeom>
          </p:spPr>
        </p:pic>
      </p:grpSp>
      <p:sp>
        <p:nvSpPr>
          <p:cNvPr id="140" name="テキスト ボックス 139">
            <a:extLst>
              <a:ext uri="{FF2B5EF4-FFF2-40B4-BE49-F238E27FC236}">
                <a16:creationId xmlns:a16="http://schemas.microsoft.com/office/drawing/2014/main" id="{7D707865-61A5-7245-8CFE-6A927FAF821B}"/>
              </a:ext>
            </a:extLst>
          </p:cNvPr>
          <p:cNvSpPr txBox="1"/>
          <p:nvPr/>
        </p:nvSpPr>
        <p:spPr>
          <a:xfrm>
            <a:off x="2647025" y="2371018"/>
            <a:ext cx="919089" cy="257369"/>
          </a:xfrm>
          <a:prstGeom prst="rect">
            <a:avLst/>
          </a:prstGeom>
          <a:noFill/>
        </p:spPr>
        <p:txBody>
          <a:bodyPr wrap="none" lIns="36000" tIns="36000" rIns="36000" bIns="36000" rtlCol="0" anchor="ctr" anchorCtr="0">
            <a:spAutoFit/>
          </a:bodyPr>
          <a:lstStyle/>
          <a:p>
            <a:pPr>
              <a:spcBef>
                <a:spcPts val="0"/>
              </a:spcBef>
              <a:buSzPct val="100000"/>
            </a:pPr>
            <a:r>
              <a:rPr kumimoji="1" lang="ja-JP" altLang="en-US" sz="1200">
                <a:solidFill>
                  <a:prstClr val="black"/>
                </a:solidFill>
                <a:latin typeface="+mn-ea"/>
              </a:rPr>
              <a:t>市民・事業者</a:t>
            </a:r>
          </a:p>
        </p:txBody>
      </p:sp>
      <p:pic>
        <p:nvPicPr>
          <p:cNvPr id="141" name="グラフィックス 140" descr="ワークフロー 枠線">
            <a:extLst>
              <a:ext uri="{FF2B5EF4-FFF2-40B4-BE49-F238E27FC236}">
                <a16:creationId xmlns:a16="http://schemas.microsoft.com/office/drawing/2014/main" id="{CC143278-BA0A-50D4-84C6-E9637FD21AAE}"/>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3325287" y="3901434"/>
            <a:ext cx="682432" cy="792463"/>
          </a:xfrm>
          <a:prstGeom prst="rect">
            <a:avLst/>
          </a:prstGeom>
        </p:spPr>
      </p:pic>
      <p:sp>
        <p:nvSpPr>
          <p:cNvPr id="142" name="テキスト ボックス 141">
            <a:extLst>
              <a:ext uri="{FF2B5EF4-FFF2-40B4-BE49-F238E27FC236}">
                <a16:creationId xmlns:a16="http://schemas.microsoft.com/office/drawing/2014/main" id="{8B0545E8-D1AD-C646-9FF6-297B2B8FCFD0}"/>
              </a:ext>
            </a:extLst>
          </p:cNvPr>
          <p:cNvSpPr txBox="1"/>
          <p:nvPr/>
        </p:nvSpPr>
        <p:spPr>
          <a:xfrm>
            <a:off x="590401" y="3512396"/>
            <a:ext cx="529559" cy="380480"/>
          </a:xfrm>
          <a:prstGeom prst="rect">
            <a:avLst/>
          </a:prstGeom>
          <a:noFill/>
        </p:spPr>
        <p:txBody>
          <a:bodyPr wrap="none" lIns="36000" tIns="36000" rIns="36000" bIns="36000" rtlCol="0" anchor="ctr" anchorCtr="0">
            <a:spAutoFit/>
          </a:bodyPr>
          <a:lstStyle/>
          <a:p>
            <a:pPr>
              <a:spcBef>
                <a:spcPts val="0"/>
              </a:spcBef>
              <a:buSzPct val="100000"/>
            </a:pPr>
            <a:r>
              <a:rPr kumimoji="1" lang="ja-JP" altLang="en-US" sz="1000">
                <a:solidFill>
                  <a:prstClr val="black"/>
                </a:solidFill>
                <a:latin typeface="+mn-ea"/>
              </a:rPr>
              <a:t>お知らせ</a:t>
            </a:r>
            <a:endParaRPr kumimoji="1" lang="en-US" altLang="ja-JP" sz="1000">
              <a:solidFill>
                <a:prstClr val="black"/>
              </a:solidFill>
              <a:latin typeface="+mn-ea"/>
            </a:endParaRPr>
          </a:p>
          <a:p>
            <a:pPr>
              <a:spcBef>
                <a:spcPts val="0"/>
              </a:spcBef>
              <a:buSzPct val="100000"/>
            </a:pPr>
            <a:r>
              <a:rPr kumimoji="1" lang="ja-JP" altLang="en-US" sz="1000">
                <a:solidFill>
                  <a:prstClr val="black"/>
                </a:solidFill>
                <a:latin typeface="+mn-ea"/>
              </a:rPr>
              <a:t>レコメンド</a:t>
            </a:r>
          </a:p>
        </p:txBody>
      </p:sp>
      <p:sp>
        <p:nvSpPr>
          <p:cNvPr id="143" name="テキスト ボックス 142">
            <a:extLst>
              <a:ext uri="{FF2B5EF4-FFF2-40B4-BE49-F238E27FC236}">
                <a16:creationId xmlns:a16="http://schemas.microsoft.com/office/drawing/2014/main" id="{3E3E8FB4-40AE-D25B-5EBD-79BD5332ACF3}"/>
              </a:ext>
            </a:extLst>
          </p:cNvPr>
          <p:cNvSpPr txBox="1"/>
          <p:nvPr/>
        </p:nvSpPr>
        <p:spPr>
          <a:xfrm>
            <a:off x="1216033" y="3343631"/>
            <a:ext cx="553604" cy="380480"/>
          </a:xfrm>
          <a:prstGeom prst="rect">
            <a:avLst/>
          </a:prstGeom>
          <a:noFill/>
        </p:spPr>
        <p:txBody>
          <a:bodyPr wrap="none" lIns="36000" tIns="36000" rIns="36000" bIns="36000" rtlCol="0" anchor="ctr" anchorCtr="0">
            <a:spAutoFit/>
          </a:bodyPr>
          <a:lstStyle/>
          <a:p>
            <a:pPr algn="ctr">
              <a:spcBef>
                <a:spcPts val="0"/>
              </a:spcBef>
              <a:buSzPct val="100000"/>
            </a:pPr>
            <a:r>
              <a:rPr kumimoji="1" lang="en-US" altLang="ja-JP" sz="1000">
                <a:solidFill>
                  <a:prstClr val="black"/>
                </a:solidFill>
                <a:latin typeface="+mn-ea"/>
              </a:rPr>
              <a:t>FAQ</a:t>
            </a:r>
          </a:p>
          <a:p>
            <a:pPr algn="ctr">
              <a:spcBef>
                <a:spcPts val="0"/>
              </a:spcBef>
              <a:buSzPct val="100000"/>
            </a:pPr>
            <a:r>
              <a:rPr kumimoji="1" lang="ja-JP" altLang="en-US" sz="1000">
                <a:solidFill>
                  <a:prstClr val="black"/>
                </a:solidFill>
                <a:latin typeface="+mn-ea"/>
              </a:rPr>
              <a:t>マニュアル</a:t>
            </a:r>
            <a:endParaRPr kumimoji="1" lang="en-US" altLang="ja-JP" sz="1000">
              <a:solidFill>
                <a:prstClr val="black"/>
              </a:solidFill>
              <a:latin typeface="+mn-ea"/>
            </a:endParaRPr>
          </a:p>
        </p:txBody>
      </p:sp>
      <p:sp>
        <p:nvSpPr>
          <p:cNvPr id="144" name="テキスト ボックス 143">
            <a:extLst>
              <a:ext uri="{FF2B5EF4-FFF2-40B4-BE49-F238E27FC236}">
                <a16:creationId xmlns:a16="http://schemas.microsoft.com/office/drawing/2014/main" id="{C301559F-345B-2C08-7BB4-24D3D26D18CF}"/>
              </a:ext>
            </a:extLst>
          </p:cNvPr>
          <p:cNvSpPr txBox="1"/>
          <p:nvPr/>
        </p:nvSpPr>
        <p:spPr>
          <a:xfrm>
            <a:off x="1915132" y="3662276"/>
            <a:ext cx="395034" cy="226591"/>
          </a:xfrm>
          <a:prstGeom prst="rect">
            <a:avLst/>
          </a:prstGeom>
          <a:noFill/>
        </p:spPr>
        <p:txBody>
          <a:bodyPr wrap="square" lIns="36000" tIns="36000" rIns="36000" bIns="36000" rtlCol="0" anchor="ctr" anchorCtr="0">
            <a:spAutoFit/>
          </a:bodyPr>
          <a:lstStyle/>
          <a:p>
            <a:pPr>
              <a:spcBef>
                <a:spcPts val="0"/>
              </a:spcBef>
              <a:buSzPct val="100000"/>
            </a:pPr>
            <a:r>
              <a:rPr kumimoji="1" lang="ja-JP" altLang="en-US" sz="1000">
                <a:solidFill>
                  <a:prstClr val="black"/>
                </a:solidFill>
                <a:latin typeface="+mn-ea"/>
              </a:rPr>
              <a:t>電話</a:t>
            </a:r>
            <a:endParaRPr kumimoji="1" lang="en-US" altLang="ja-JP" sz="1000">
              <a:solidFill>
                <a:prstClr val="black"/>
              </a:solidFill>
              <a:latin typeface="+mn-ea"/>
            </a:endParaRPr>
          </a:p>
        </p:txBody>
      </p:sp>
      <p:sp>
        <p:nvSpPr>
          <p:cNvPr id="145" name="テキスト ボックス 144">
            <a:extLst>
              <a:ext uri="{FF2B5EF4-FFF2-40B4-BE49-F238E27FC236}">
                <a16:creationId xmlns:a16="http://schemas.microsoft.com/office/drawing/2014/main" id="{9E4A72CC-B229-8D07-C284-B973C3D63BCD}"/>
              </a:ext>
            </a:extLst>
          </p:cNvPr>
          <p:cNvSpPr txBox="1"/>
          <p:nvPr/>
        </p:nvSpPr>
        <p:spPr>
          <a:xfrm>
            <a:off x="2547827" y="3427334"/>
            <a:ext cx="603325" cy="226591"/>
          </a:xfrm>
          <a:prstGeom prst="rect">
            <a:avLst/>
          </a:prstGeom>
          <a:noFill/>
        </p:spPr>
        <p:txBody>
          <a:bodyPr wrap="square" lIns="36000" tIns="36000" rIns="36000" bIns="36000" rtlCol="0" anchor="ctr" anchorCtr="0">
            <a:spAutoFit/>
          </a:bodyPr>
          <a:lstStyle/>
          <a:p>
            <a:pPr>
              <a:spcBef>
                <a:spcPts val="0"/>
              </a:spcBef>
              <a:buSzPct val="100000"/>
            </a:pPr>
            <a:r>
              <a:rPr kumimoji="1" lang="ja-JP" altLang="en-US" sz="1000">
                <a:solidFill>
                  <a:prstClr val="black"/>
                </a:solidFill>
                <a:latin typeface="+mn-ea"/>
              </a:rPr>
              <a:t>公開情報</a:t>
            </a:r>
            <a:endParaRPr kumimoji="1" lang="en-US" altLang="ja-JP" sz="1000">
              <a:solidFill>
                <a:prstClr val="black"/>
              </a:solidFill>
              <a:latin typeface="+mn-ea"/>
            </a:endParaRPr>
          </a:p>
        </p:txBody>
      </p:sp>
      <p:sp>
        <p:nvSpPr>
          <p:cNvPr id="146" name="テキスト ボックス 145">
            <a:extLst>
              <a:ext uri="{FF2B5EF4-FFF2-40B4-BE49-F238E27FC236}">
                <a16:creationId xmlns:a16="http://schemas.microsoft.com/office/drawing/2014/main" id="{3BBF00F7-884E-6248-5FAD-359463F92447}"/>
              </a:ext>
            </a:extLst>
          </p:cNvPr>
          <p:cNvSpPr txBox="1"/>
          <p:nvPr/>
        </p:nvSpPr>
        <p:spPr>
          <a:xfrm>
            <a:off x="3414499" y="3711640"/>
            <a:ext cx="603636" cy="226591"/>
          </a:xfrm>
          <a:prstGeom prst="rect">
            <a:avLst/>
          </a:prstGeom>
          <a:noFill/>
        </p:spPr>
        <p:txBody>
          <a:bodyPr wrap="square" lIns="36000" tIns="36000" rIns="36000" bIns="36000" rtlCol="0" anchor="ctr" anchorCtr="0">
            <a:spAutoFit/>
          </a:bodyPr>
          <a:lstStyle/>
          <a:p>
            <a:pPr algn="ctr">
              <a:spcBef>
                <a:spcPts val="0"/>
              </a:spcBef>
              <a:buSzPct val="100000"/>
            </a:pPr>
            <a:r>
              <a:rPr kumimoji="1" lang="ja-JP" altLang="en-US" sz="1000">
                <a:solidFill>
                  <a:prstClr val="black"/>
                </a:solidFill>
                <a:latin typeface="+mn-ea"/>
              </a:rPr>
              <a:t>申請</a:t>
            </a:r>
            <a:endParaRPr kumimoji="1" lang="en-US" altLang="ja-JP" sz="1000">
              <a:solidFill>
                <a:prstClr val="black"/>
              </a:solidFill>
              <a:latin typeface="+mn-ea"/>
            </a:endParaRPr>
          </a:p>
        </p:txBody>
      </p:sp>
      <p:sp>
        <p:nvSpPr>
          <p:cNvPr id="147" name="テキスト ボックス 146">
            <a:extLst>
              <a:ext uri="{FF2B5EF4-FFF2-40B4-BE49-F238E27FC236}">
                <a16:creationId xmlns:a16="http://schemas.microsoft.com/office/drawing/2014/main" id="{DA69BE31-9328-CD70-9DC2-800D951A4F59}"/>
              </a:ext>
            </a:extLst>
          </p:cNvPr>
          <p:cNvSpPr txBox="1"/>
          <p:nvPr/>
        </p:nvSpPr>
        <p:spPr>
          <a:xfrm>
            <a:off x="2591451" y="5384503"/>
            <a:ext cx="996033" cy="257369"/>
          </a:xfrm>
          <a:prstGeom prst="rect">
            <a:avLst/>
          </a:prstGeom>
          <a:noFill/>
        </p:spPr>
        <p:txBody>
          <a:bodyPr wrap="none" lIns="36000" tIns="36000" rIns="36000" bIns="36000" rtlCol="0" anchor="ctr" anchorCtr="0">
            <a:spAutoFit/>
          </a:bodyPr>
          <a:lstStyle/>
          <a:p>
            <a:pPr>
              <a:spcBef>
                <a:spcPts val="0"/>
              </a:spcBef>
              <a:buSzPct val="100000"/>
            </a:pPr>
            <a:r>
              <a:rPr kumimoji="1" lang="ja-JP" altLang="en-US" sz="1200">
                <a:solidFill>
                  <a:prstClr val="black"/>
                </a:solidFill>
                <a:latin typeface="+mn-ea"/>
              </a:rPr>
              <a:t>名古屋市職員</a:t>
            </a:r>
          </a:p>
        </p:txBody>
      </p:sp>
      <p:pic>
        <p:nvPicPr>
          <p:cNvPr id="148" name="グラフィックス 147" descr="男性のプロフィール 枠線">
            <a:extLst>
              <a:ext uri="{FF2B5EF4-FFF2-40B4-BE49-F238E27FC236}">
                <a16:creationId xmlns:a16="http://schemas.microsoft.com/office/drawing/2014/main" id="{2ED08B86-22C7-B264-4A8A-1D98E564A49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771498" y="5090280"/>
            <a:ext cx="492319" cy="571697"/>
          </a:xfrm>
          <a:prstGeom prst="rect">
            <a:avLst/>
          </a:prstGeom>
        </p:spPr>
      </p:pic>
      <p:pic>
        <p:nvPicPr>
          <p:cNvPr id="149" name="グラフィックス 148" descr="コール センター 枠線">
            <a:extLst>
              <a:ext uri="{FF2B5EF4-FFF2-40B4-BE49-F238E27FC236}">
                <a16:creationId xmlns:a16="http://schemas.microsoft.com/office/drawing/2014/main" id="{25A9FAD6-634E-505A-F10B-7FB4A14DED8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168155" y="5087428"/>
            <a:ext cx="492319" cy="571697"/>
          </a:xfrm>
          <a:prstGeom prst="rect">
            <a:avLst/>
          </a:prstGeom>
        </p:spPr>
      </p:pic>
      <p:sp>
        <p:nvSpPr>
          <p:cNvPr id="150" name="テキスト ボックス 149">
            <a:extLst>
              <a:ext uri="{FF2B5EF4-FFF2-40B4-BE49-F238E27FC236}">
                <a16:creationId xmlns:a16="http://schemas.microsoft.com/office/drawing/2014/main" id="{CF04CDF5-99FA-4B7D-5669-BCB34E25B53A}"/>
              </a:ext>
            </a:extLst>
          </p:cNvPr>
          <p:cNvSpPr txBox="1"/>
          <p:nvPr/>
        </p:nvSpPr>
        <p:spPr>
          <a:xfrm>
            <a:off x="2872154" y="2688751"/>
            <a:ext cx="906265" cy="226591"/>
          </a:xfrm>
          <a:prstGeom prst="rect">
            <a:avLst/>
          </a:prstGeom>
          <a:noFill/>
        </p:spPr>
        <p:txBody>
          <a:bodyPr wrap="none" lIns="36000" tIns="36000" rIns="36000" bIns="36000" rtlCol="0" anchor="ctr" anchorCtr="0">
            <a:spAutoFit/>
          </a:bodyPr>
          <a:lstStyle/>
          <a:p>
            <a:pPr>
              <a:spcBef>
                <a:spcPts val="0"/>
              </a:spcBef>
              <a:buSzPct val="100000"/>
            </a:pPr>
            <a:r>
              <a:rPr kumimoji="1" lang="ja-JP" altLang="en-US" sz="1000" b="1">
                <a:solidFill>
                  <a:prstClr val="black"/>
                </a:solidFill>
                <a:latin typeface="+mn-ea"/>
              </a:rPr>
              <a:t>使い分けが煩雑</a:t>
            </a:r>
          </a:p>
        </p:txBody>
      </p:sp>
      <p:sp>
        <p:nvSpPr>
          <p:cNvPr id="151" name="テキスト ボックス 150">
            <a:extLst>
              <a:ext uri="{FF2B5EF4-FFF2-40B4-BE49-F238E27FC236}">
                <a16:creationId xmlns:a16="http://schemas.microsoft.com/office/drawing/2014/main" id="{8F7DDBDF-47E8-8935-D806-4F8553608E15}"/>
              </a:ext>
            </a:extLst>
          </p:cNvPr>
          <p:cNvSpPr txBox="1"/>
          <p:nvPr/>
        </p:nvSpPr>
        <p:spPr>
          <a:xfrm>
            <a:off x="1036673" y="2654124"/>
            <a:ext cx="696272" cy="226591"/>
          </a:xfrm>
          <a:prstGeom prst="rect">
            <a:avLst/>
          </a:prstGeom>
          <a:noFill/>
        </p:spPr>
        <p:txBody>
          <a:bodyPr wrap="none" lIns="36000" tIns="36000" rIns="36000" bIns="36000" rtlCol="0" anchor="ctr" anchorCtr="0">
            <a:spAutoFit/>
          </a:bodyPr>
          <a:lstStyle/>
          <a:p>
            <a:pPr>
              <a:spcBef>
                <a:spcPts val="0"/>
              </a:spcBef>
              <a:buSzPct val="100000"/>
            </a:pPr>
            <a:r>
              <a:rPr kumimoji="1" lang="ja-JP" altLang="en-US" sz="1000" b="1">
                <a:solidFill>
                  <a:prstClr val="black"/>
                </a:solidFill>
                <a:latin typeface="+mn-ea"/>
              </a:rPr>
              <a:t>情報が散在</a:t>
            </a:r>
          </a:p>
        </p:txBody>
      </p:sp>
      <p:sp>
        <p:nvSpPr>
          <p:cNvPr id="152" name="テキスト ボックス 151">
            <a:extLst>
              <a:ext uri="{FF2B5EF4-FFF2-40B4-BE49-F238E27FC236}">
                <a16:creationId xmlns:a16="http://schemas.microsoft.com/office/drawing/2014/main" id="{6E396BE2-24F2-402A-4313-29C8EA2A650F}"/>
              </a:ext>
            </a:extLst>
          </p:cNvPr>
          <p:cNvSpPr txBox="1"/>
          <p:nvPr/>
        </p:nvSpPr>
        <p:spPr>
          <a:xfrm>
            <a:off x="1027362" y="5021314"/>
            <a:ext cx="906265" cy="226591"/>
          </a:xfrm>
          <a:prstGeom prst="rect">
            <a:avLst/>
          </a:prstGeom>
          <a:noFill/>
        </p:spPr>
        <p:txBody>
          <a:bodyPr wrap="none" lIns="36000" tIns="36000" rIns="36000" bIns="36000" rtlCol="0" anchor="ctr" anchorCtr="0">
            <a:spAutoFit/>
          </a:bodyPr>
          <a:lstStyle/>
          <a:p>
            <a:pPr>
              <a:spcBef>
                <a:spcPts val="0"/>
              </a:spcBef>
              <a:buSzPct val="100000"/>
            </a:pPr>
            <a:r>
              <a:rPr kumimoji="1" lang="ja-JP" altLang="en-US" sz="1000" b="1">
                <a:solidFill>
                  <a:prstClr val="black"/>
                </a:solidFill>
                <a:latin typeface="+mn-ea"/>
              </a:rPr>
              <a:t>使い分けが煩雑</a:t>
            </a:r>
          </a:p>
        </p:txBody>
      </p:sp>
      <p:sp>
        <p:nvSpPr>
          <p:cNvPr id="153" name="テキスト ボックス 152">
            <a:extLst>
              <a:ext uri="{FF2B5EF4-FFF2-40B4-BE49-F238E27FC236}">
                <a16:creationId xmlns:a16="http://schemas.microsoft.com/office/drawing/2014/main" id="{672EC3F5-47EF-5212-A5B5-B6705C20B6DF}"/>
              </a:ext>
            </a:extLst>
          </p:cNvPr>
          <p:cNvSpPr txBox="1"/>
          <p:nvPr/>
        </p:nvSpPr>
        <p:spPr>
          <a:xfrm>
            <a:off x="2820417" y="4995567"/>
            <a:ext cx="696272" cy="226591"/>
          </a:xfrm>
          <a:prstGeom prst="rect">
            <a:avLst/>
          </a:prstGeom>
          <a:noFill/>
        </p:spPr>
        <p:txBody>
          <a:bodyPr wrap="none" lIns="36000" tIns="36000" rIns="36000" bIns="36000" rtlCol="0" anchor="ctr" anchorCtr="0">
            <a:spAutoFit/>
          </a:bodyPr>
          <a:lstStyle/>
          <a:p>
            <a:pPr>
              <a:spcBef>
                <a:spcPts val="0"/>
              </a:spcBef>
              <a:buSzPct val="100000"/>
            </a:pPr>
            <a:r>
              <a:rPr kumimoji="1" lang="ja-JP" altLang="en-US" sz="1000" b="1">
                <a:solidFill>
                  <a:prstClr val="black"/>
                </a:solidFill>
                <a:latin typeface="+mn-ea"/>
              </a:rPr>
              <a:t>情報が散在</a:t>
            </a:r>
          </a:p>
        </p:txBody>
      </p:sp>
      <p:sp>
        <p:nvSpPr>
          <p:cNvPr id="154" name="正方形/長方形 153">
            <a:extLst>
              <a:ext uri="{FF2B5EF4-FFF2-40B4-BE49-F238E27FC236}">
                <a16:creationId xmlns:a16="http://schemas.microsoft.com/office/drawing/2014/main" id="{6D48F926-4C09-0C24-1386-32881BC6B854}"/>
              </a:ext>
            </a:extLst>
          </p:cNvPr>
          <p:cNvSpPr/>
          <p:nvPr/>
        </p:nvSpPr>
        <p:spPr bwMode="gray">
          <a:xfrm>
            <a:off x="771266" y="5812330"/>
            <a:ext cx="3536207" cy="788572"/>
          </a:xfrm>
          <a:prstGeom prst="rect">
            <a:avLst/>
          </a:prstGeom>
          <a:noFill/>
          <a:ln w="12700" algn="ctr">
            <a:solidFill>
              <a:sysClr val="window" lastClr="FFFFFF">
                <a:lumMod val="50000"/>
              </a:sysClr>
            </a:solidFill>
            <a:miter lim="800000"/>
            <a:headEnd/>
            <a:tailEnd/>
          </a:ln>
        </p:spPr>
        <p:txBody>
          <a:bodyPr wrap="square" lIns="36000" tIns="36000" rIns="36000" bIns="36000" rtlCol="0" anchor="ctr"/>
          <a:lstStyle/>
          <a:p>
            <a:pPr marL="285750" marR="0" lvl="0" indent="-285750" defTabSz="91440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1" lang="ja-JP" altLang="en-US" sz="1200" b="0" i="0" u="none" strike="noStrike" kern="0" cap="none" spc="0" normalizeH="0" baseline="0" noProof="0">
                <a:ln>
                  <a:noFill/>
                </a:ln>
                <a:solidFill>
                  <a:prstClr val="black"/>
                </a:solidFill>
                <a:effectLst/>
                <a:uLnTx/>
                <a:uFillTx/>
                <a:latin typeface="+mn-ea"/>
              </a:rPr>
              <a:t>情報が散在して、知りたいことがわからない</a:t>
            </a:r>
            <a:endParaRPr kumimoji="1" lang="en-US" altLang="ja-JP" sz="1200" b="0" i="0" u="none" strike="noStrike" kern="0" cap="none" spc="0" normalizeH="0" baseline="0" noProof="0">
              <a:ln>
                <a:noFill/>
              </a:ln>
              <a:solidFill>
                <a:prstClr val="black"/>
              </a:solidFill>
              <a:effectLst/>
              <a:uLnTx/>
              <a:uFillTx/>
              <a:latin typeface="+mn-ea"/>
            </a:endParaRPr>
          </a:p>
          <a:p>
            <a:pPr marL="285750" marR="0" lvl="0" indent="-285750" defTabSz="91440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1" lang="ja-JP" altLang="en-US" sz="1200" b="0" i="0" u="none" strike="noStrike" kern="0" cap="none" spc="0" normalizeH="0" baseline="0" noProof="0">
                <a:ln>
                  <a:noFill/>
                </a:ln>
                <a:solidFill>
                  <a:prstClr val="black"/>
                </a:solidFill>
                <a:effectLst/>
                <a:uLnTx/>
                <a:uFillTx/>
                <a:latin typeface="+mn-ea"/>
              </a:rPr>
              <a:t>ツールの使い分けが煩雑で、やりたいことができない</a:t>
            </a:r>
          </a:p>
        </p:txBody>
      </p:sp>
      <p:sp>
        <p:nvSpPr>
          <p:cNvPr id="155" name="矢印: 右 154">
            <a:extLst>
              <a:ext uri="{FF2B5EF4-FFF2-40B4-BE49-F238E27FC236}">
                <a16:creationId xmlns:a16="http://schemas.microsoft.com/office/drawing/2014/main" id="{DFA1546C-8667-5CA4-40B4-23B28E043753}"/>
              </a:ext>
            </a:extLst>
          </p:cNvPr>
          <p:cNvSpPr/>
          <p:nvPr/>
        </p:nvSpPr>
        <p:spPr bwMode="gray">
          <a:xfrm rot="8928637">
            <a:off x="765618" y="3020809"/>
            <a:ext cx="1246171" cy="103564"/>
          </a:xfrm>
          <a:prstGeom prst="rightArrow">
            <a:avLst>
              <a:gd name="adj1" fmla="val 35709"/>
              <a:gd name="adj2" fmla="val 47255"/>
            </a:avLst>
          </a:prstGeom>
          <a:noFill/>
          <a:ln w="12700" algn="ctr">
            <a:solidFill>
              <a:sysClr val="window" lastClr="FFFFFF">
                <a:lumMod val="50000"/>
              </a:sysClr>
            </a:solidFill>
            <a:miter lim="800000"/>
            <a:headEnd/>
            <a:tailEnd/>
          </a:ln>
        </p:spPr>
        <p:txBody>
          <a:bodyPr wrap="square" lIns="36000" tIns="36000" rIns="36000" bIns="36000" rtlCol="0" anchor="ctr"/>
          <a:lstStyle/>
          <a:p>
            <a:pPr marL="0" marR="0" lvl="0" indent="0" algn="ctr" defTabSz="914400" eaLnBrk="1" fontAlgn="auto" latinLnBrk="0" hangingPunct="1">
              <a:lnSpc>
                <a:spcPct val="100000"/>
              </a:lnSpc>
              <a:spcBef>
                <a:spcPts val="0"/>
              </a:spcBef>
              <a:spcAft>
                <a:spcPts val="0"/>
              </a:spcAft>
              <a:buClrTx/>
              <a:buSzTx/>
              <a:buFont typeface="Wingdings 2" pitchFamily="18" charset="2"/>
              <a:buNone/>
              <a:tabLst/>
              <a:defRPr/>
            </a:pPr>
            <a:endParaRPr kumimoji="1" lang="ja-JP" altLang="en-US" sz="1100" b="0" i="0" u="none" strike="noStrike" kern="0" cap="none" spc="0" normalizeH="0" baseline="0" noProof="0">
              <a:ln>
                <a:noFill/>
              </a:ln>
              <a:solidFill>
                <a:prstClr val="black"/>
              </a:solidFill>
              <a:effectLst/>
              <a:uLnTx/>
              <a:uFillTx/>
              <a:latin typeface="+mn-ea"/>
            </a:endParaRPr>
          </a:p>
        </p:txBody>
      </p:sp>
      <p:sp>
        <p:nvSpPr>
          <p:cNvPr id="156" name="矢印: 右 155">
            <a:extLst>
              <a:ext uri="{FF2B5EF4-FFF2-40B4-BE49-F238E27FC236}">
                <a16:creationId xmlns:a16="http://schemas.microsoft.com/office/drawing/2014/main" id="{EE73CB4B-29A2-117F-D689-9F95F6B3D215}"/>
              </a:ext>
            </a:extLst>
          </p:cNvPr>
          <p:cNvSpPr/>
          <p:nvPr/>
        </p:nvSpPr>
        <p:spPr bwMode="gray">
          <a:xfrm rot="8161915">
            <a:off x="1381040" y="2990889"/>
            <a:ext cx="920332" cy="103564"/>
          </a:xfrm>
          <a:prstGeom prst="rightArrow">
            <a:avLst>
              <a:gd name="adj1" fmla="val 35709"/>
              <a:gd name="adj2" fmla="val 47255"/>
            </a:avLst>
          </a:prstGeom>
          <a:noFill/>
          <a:ln w="12700" algn="ctr">
            <a:solidFill>
              <a:sysClr val="window" lastClr="FFFFFF">
                <a:lumMod val="50000"/>
              </a:sysClr>
            </a:solidFill>
            <a:miter lim="800000"/>
            <a:headEnd/>
            <a:tailEnd/>
          </a:ln>
        </p:spPr>
        <p:txBody>
          <a:bodyPr wrap="square" lIns="36000" tIns="36000" rIns="36000" bIns="36000" rtlCol="0" anchor="ctr"/>
          <a:lstStyle/>
          <a:p>
            <a:pPr marL="0" marR="0" lvl="0" indent="0" algn="ctr" defTabSz="914400" eaLnBrk="1" fontAlgn="auto" latinLnBrk="0" hangingPunct="1">
              <a:lnSpc>
                <a:spcPct val="100000"/>
              </a:lnSpc>
              <a:spcBef>
                <a:spcPts val="0"/>
              </a:spcBef>
              <a:spcAft>
                <a:spcPts val="0"/>
              </a:spcAft>
              <a:buClrTx/>
              <a:buSzTx/>
              <a:buFont typeface="Wingdings 2" pitchFamily="18" charset="2"/>
              <a:buNone/>
              <a:tabLst/>
              <a:defRPr/>
            </a:pPr>
            <a:endParaRPr kumimoji="1" lang="ja-JP" altLang="en-US" sz="1100" b="0" i="0" u="none" strike="noStrike" kern="0" cap="none" spc="0" normalizeH="0" baseline="0" noProof="0">
              <a:ln>
                <a:noFill/>
              </a:ln>
              <a:solidFill>
                <a:prstClr val="black"/>
              </a:solidFill>
              <a:effectLst/>
              <a:uLnTx/>
              <a:uFillTx/>
              <a:latin typeface="+mn-ea"/>
            </a:endParaRPr>
          </a:p>
        </p:txBody>
      </p:sp>
      <p:sp>
        <p:nvSpPr>
          <p:cNvPr id="157" name="矢印: 右 156">
            <a:extLst>
              <a:ext uri="{FF2B5EF4-FFF2-40B4-BE49-F238E27FC236}">
                <a16:creationId xmlns:a16="http://schemas.microsoft.com/office/drawing/2014/main" id="{5EF079CA-6D5E-DF24-A9B5-EEEA4F8C6F5C}"/>
              </a:ext>
            </a:extLst>
          </p:cNvPr>
          <p:cNvSpPr/>
          <p:nvPr/>
        </p:nvSpPr>
        <p:spPr bwMode="gray">
          <a:xfrm rot="5897463">
            <a:off x="1674955" y="3149558"/>
            <a:ext cx="1002643" cy="92497"/>
          </a:xfrm>
          <a:prstGeom prst="rightArrow">
            <a:avLst>
              <a:gd name="adj1" fmla="val 35709"/>
              <a:gd name="adj2" fmla="val 47255"/>
            </a:avLst>
          </a:prstGeom>
          <a:noFill/>
          <a:ln w="12700" algn="ctr">
            <a:solidFill>
              <a:sysClr val="window" lastClr="FFFFFF">
                <a:lumMod val="50000"/>
              </a:sysClr>
            </a:solidFill>
            <a:miter lim="800000"/>
            <a:headEnd/>
            <a:tailEnd/>
          </a:ln>
        </p:spPr>
        <p:txBody>
          <a:bodyPr wrap="square" lIns="36000" tIns="36000" rIns="36000" bIns="36000" rtlCol="0" anchor="ctr"/>
          <a:lstStyle/>
          <a:p>
            <a:pPr marL="0" marR="0" lvl="0" indent="0" algn="ctr" defTabSz="914400" eaLnBrk="1" fontAlgn="auto" latinLnBrk="0" hangingPunct="1">
              <a:lnSpc>
                <a:spcPct val="100000"/>
              </a:lnSpc>
              <a:spcBef>
                <a:spcPts val="0"/>
              </a:spcBef>
              <a:spcAft>
                <a:spcPts val="0"/>
              </a:spcAft>
              <a:buClrTx/>
              <a:buSzTx/>
              <a:buFont typeface="Wingdings 2" pitchFamily="18" charset="2"/>
              <a:buNone/>
              <a:tabLst/>
              <a:defRPr/>
            </a:pPr>
            <a:endParaRPr kumimoji="1" lang="ja-JP" altLang="en-US" sz="1100" b="0" i="0" u="none" strike="noStrike" kern="0" cap="none" spc="0" normalizeH="0" baseline="0" noProof="0">
              <a:ln>
                <a:noFill/>
              </a:ln>
              <a:solidFill>
                <a:prstClr val="black"/>
              </a:solidFill>
              <a:effectLst/>
              <a:uLnTx/>
              <a:uFillTx/>
              <a:latin typeface="+mn-ea"/>
            </a:endParaRPr>
          </a:p>
        </p:txBody>
      </p:sp>
      <p:sp>
        <p:nvSpPr>
          <p:cNvPr id="158" name="矢印: 右 157">
            <a:extLst>
              <a:ext uri="{FF2B5EF4-FFF2-40B4-BE49-F238E27FC236}">
                <a16:creationId xmlns:a16="http://schemas.microsoft.com/office/drawing/2014/main" id="{4659CBB0-511A-D8C1-0447-6731C5C98D20}"/>
              </a:ext>
            </a:extLst>
          </p:cNvPr>
          <p:cNvSpPr/>
          <p:nvPr/>
        </p:nvSpPr>
        <p:spPr bwMode="gray">
          <a:xfrm rot="4282171">
            <a:off x="2225175" y="2968015"/>
            <a:ext cx="704500" cy="92497"/>
          </a:xfrm>
          <a:prstGeom prst="rightArrow">
            <a:avLst>
              <a:gd name="adj1" fmla="val 35709"/>
              <a:gd name="adj2" fmla="val 47255"/>
            </a:avLst>
          </a:prstGeom>
          <a:noFill/>
          <a:ln w="12700" algn="ctr">
            <a:solidFill>
              <a:sysClr val="window" lastClr="FFFFFF">
                <a:lumMod val="50000"/>
              </a:sysClr>
            </a:solidFill>
            <a:miter lim="800000"/>
            <a:headEnd/>
            <a:tailEnd/>
          </a:ln>
        </p:spPr>
        <p:txBody>
          <a:bodyPr wrap="square" lIns="36000" tIns="36000" rIns="36000" bIns="36000" rtlCol="0" anchor="ctr"/>
          <a:lstStyle/>
          <a:p>
            <a:pPr marL="0" marR="0" lvl="0" indent="0" algn="ctr" defTabSz="914400" eaLnBrk="1" fontAlgn="auto" latinLnBrk="0" hangingPunct="1">
              <a:lnSpc>
                <a:spcPct val="100000"/>
              </a:lnSpc>
              <a:spcBef>
                <a:spcPts val="0"/>
              </a:spcBef>
              <a:spcAft>
                <a:spcPts val="0"/>
              </a:spcAft>
              <a:buClrTx/>
              <a:buSzTx/>
              <a:buFont typeface="Wingdings 2" pitchFamily="18" charset="2"/>
              <a:buNone/>
              <a:tabLst/>
              <a:defRPr/>
            </a:pPr>
            <a:endParaRPr kumimoji="1" lang="ja-JP" altLang="en-US" sz="1100" b="1" i="0" u="none" strike="noStrike" kern="0" cap="none" spc="0" normalizeH="0" baseline="0" noProof="0">
              <a:ln>
                <a:noFill/>
              </a:ln>
              <a:solidFill>
                <a:prstClr val="black"/>
              </a:solidFill>
              <a:effectLst/>
              <a:uLnTx/>
              <a:uFillTx/>
              <a:latin typeface="+mn-ea"/>
            </a:endParaRPr>
          </a:p>
        </p:txBody>
      </p:sp>
      <p:sp>
        <p:nvSpPr>
          <p:cNvPr id="159" name="矢印: 右 158">
            <a:extLst>
              <a:ext uri="{FF2B5EF4-FFF2-40B4-BE49-F238E27FC236}">
                <a16:creationId xmlns:a16="http://schemas.microsoft.com/office/drawing/2014/main" id="{1285ABA1-22B5-4C23-C1D0-655E2CA694CB}"/>
              </a:ext>
            </a:extLst>
          </p:cNvPr>
          <p:cNvSpPr/>
          <p:nvPr/>
        </p:nvSpPr>
        <p:spPr bwMode="gray">
          <a:xfrm rot="2607443">
            <a:off x="2430824" y="3151934"/>
            <a:ext cx="1395324" cy="103564"/>
          </a:xfrm>
          <a:prstGeom prst="rightArrow">
            <a:avLst>
              <a:gd name="adj1" fmla="val 35709"/>
              <a:gd name="adj2" fmla="val 47255"/>
            </a:avLst>
          </a:prstGeom>
          <a:noFill/>
          <a:ln w="12700" algn="ctr">
            <a:solidFill>
              <a:sysClr val="window" lastClr="FFFFFF">
                <a:lumMod val="50000"/>
              </a:sysClr>
            </a:solidFill>
            <a:miter lim="800000"/>
            <a:headEnd/>
            <a:tailEnd/>
          </a:ln>
        </p:spPr>
        <p:txBody>
          <a:bodyPr wrap="square" lIns="36000" tIns="36000" rIns="36000" bIns="36000" rtlCol="0" anchor="ctr"/>
          <a:lstStyle/>
          <a:p>
            <a:pPr marL="0" marR="0" lvl="0" indent="0" algn="ctr" defTabSz="914400" eaLnBrk="1" fontAlgn="auto" latinLnBrk="0" hangingPunct="1">
              <a:lnSpc>
                <a:spcPct val="100000"/>
              </a:lnSpc>
              <a:spcBef>
                <a:spcPts val="0"/>
              </a:spcBef>
              <a:spcAft>
                <a:spcPts val="0"/>
              </a:spcAft>
              <a:buClrTx/>
              <a:buSzTx/>
              <a:buFont typeface="Wingdings 2" pitchFamily="18" charset="2"/>
              <a:buNone/>
              <a:tabLst/>
              <a:defRPr/>
            </a:pPr>
            <a:endParaRPr kumimoji="1" lang="ja-JP" altLang="en-US" sz="1100" b="0" i="0" u="none" strike="noStrike" kern="0" cap="none" spc="0" normalizeH="0" baseline="0" noProof="0">
              <a:ln>
                <a:noFill/>
              </a:ln>
              <a:solidFill>
                <a:prstClr val="black"/>
              </a:solidFill>
              <a:effectLst/>
              <a:uLnTx/>
              <a:uFillTx/>
              <a:latin typeface="+mn-ea"/>
            </a:endParaRPr>
          </a:p>
        </p:txBody>
      </p:sp>
      <p:sp>
        <p:nvSpPr>
          <p:cNvPr id="160" name="矢印: 右 159">
            <a:extLst>
              <a:ext uri="{FF2B5EF4-FFF2-40B4-BE49-F238E27FC236}">
                <a16:creationId xmlns:a16="http://schemas.microsoft.com/office/drawing/2014/main" id="{24BC426A-5A7A-DD63-0CCD-D41D3CAADC22}"/>
              </a:ext>
            </a:extLst>
          </p:cNvPr>
          <p:cNvSpPr/>
          <p:nvPr/>
        </p:nvSpPr>
        <p:spPr bwMode="gray">
          <a:xfrm rot="17663821">
            <a:off x="2141098" y="4562883"/>
            <a:ext cx="1015393" cy="92497"/>
          </a:xfrm>
          <a:prstGeom prst="rightArrow">
            <a:avLst>
              <a:gd name="adj1" fmla="val 35709"/>
              <a:gd name="adj2" fmla="val 47255"/>
            </a:avLst>
          </a:prstGeom>
          <a:noFill/>
          <a:ln w="12700" algn="ctr">
            <a:solidFill>
              <a:sysClr val="window" lastClr="FFFFFF">
                <a:lumMod val="50000"/>
              </a:sysClr>
            </a:solidFill>
            <a:miter lim="800000"/>
            <a:headEnd/>
            <a:tailEnd/>
          </a:ln>
        </p:spPr>
        <p:txBody>
          <a:bodyPr wrap="square" lIns="36000" tIns="36000" rIns="36000" bIns="36000" rtlCol="0" anchor="ctr"/>
          <a:lstStyle/>
          <a:p>
            <a:pPr marL="0" marR="0" lvl="0" indent="0" algn="ctr" defTabSz="914400" eaLnBrk="1" fontAlgn="auto" latinLnBrk="0" hangingPunct="1">
              <a:lnSpc>
                <a:spcPct val="100000"/>
              </a:lnSpc>
              <a:spcBef>
                <a:spcPts val="0"/>
              </a:spcBef>
              <a:spcAft>
                <a:spcPts val="0"/>
              </a:spcAft>
              <a:buClrTx/>
              <a:buSzTx/>
              <a:buFont typeface="Wingdings 2" pitchFamily="18" charset="2"/>
              <a:buNone/>
              <a:tabLst/>
              <a:defRPr/>
            </a:pPr>
            <a:endParaRPr kumimoji="1" lang="ja-JP" altLang="en-US" sz="1100" b="1" i="0" u="none" strike="noStrike" kern="0" cap="none" spc="0" normalizeH="0" baseline="0" noProof="0">
              <a:ln>
                <a:noFill/>
              </a:ln>
              <a:solidFill>
                <a:prstClr val="black"/>
              </a:solidFill>
              <a:effectLst/>
              <a:uLnTx/>
              <a:uFillTx/>
              <a:latin typeface="+mn-ea"/>
            </a:endParaRPr>
          </a:p>
        </p:txBody>
      </p:sp>
      <p:sp>
        <p:nvSpPr>
          <p:cNvPr id="161" name="矢印: 右 160">
            <a:extLst>
              <a:ext uri="{FF2B5EF4-FFF2-40B4-BE49-F238E27FC236}">
                <a16:creationId xmlns:a16="http://schemas.microsoft.com/office/drawing/2014/main" id="{3C0B738F-2B63-BBC1-094D-AE2174C3D06C}"/>
              </a:ext>
            </a:extLst>
          </p:cNvPr>
          <p:cNvSpPr/>
          <p:nvPr/>
        </p:nvSpPr>
        <p:spPr bwMode="gray">
          <a:xfrm rot="19687037">
            <a:off x="2413721" y="4752144"/>
            <a:ext cx="1043914" cy="103564"/>
          </a:xfrm>
          <a:prstGeom prst="rightArrow">
            <a:avLst>
              <a:gd name="adj1" fmla="val 35709"/>
              <a:gd name="adj2" fmla="val 47255"/>
            </a:avLst>
          </a:prstGeom>
          <a:noFill/>
          <a:ln w="12700" algn="ctr">
            <a:solidFill>
              <a:sysClr val="window" lastClr="FFFFFF">
                <a:lumMod val="50000"/>
              </a:sysClr>
            </a:solidFill>
            <a:miter lim="800000"/>
            <a:headEnd/>
            <a:tailEnd/>
          </a:ln>
        </p:spPr>
        <p:txBody>
          <a:bodyPr wrap="square" lIns="36000" tIns="36000" rIns="36000" bIns="36000" rtlCol="0" anchor="ctr"/>
          <a:lstStyle/>
          <a:p>
            <a:pPr marL="0" marR="0" lvl="0" indent="0" algn="ctr" defTabSz="914400" eaLnBrk="1" fontAlgn="auto" latinLnBrk="0" hangingPunct="1">
              <a:lnSpc>
                <a:spcPct val="100000"/>
              </a:lnSpc>
              <a:spcBef>
                <a:spcPts val="0"/>
              </a:spcBef>
              <a:spcAft>
                <a:spcPts val="0"/>
              </a:spcAft>
              <a:buClrTx/>
              <a:buSzTx/>
              <a:buFont typeface="Wingdings 2" pitchFamily="18" charset="2"/>
              <a:buNone/>
              <a:tabLst/>
              <a:defRPr/>
            </a:pPr>
            <a:endParaRPr kumimoji="1" lang="ja-JP" altLang="en-US" sz="1100" b="1" i="0" u="none" strike="noStrike" kern="0" cap="none" spc="0" normalizeH="0" baseline="0" noProof="0">
              <a:ln>
                <a:noFill/>
              </a:ln>
              <a:solidFill>
                <a:prstClr val="black"/>
              </a:solidFill>
              <a:effectLst/>
              <a:uLnTx/>
              <a:uFillTx/>
              <a:latin typeface="+mn-ea"/>
            </a:endParaRPr>
          </a:p>
        </p:txBody>
      </p:sp>
      <p:sp>
        <p:nvSpPr>
          <p:cNvPr id="162" name="矢印: 右 161">
            <a:extLst>
              <a:ext uri="{FF2B5EF4-FFF2-40B4-BE49-F238E27FC236}">
                <a16:creationId xmlns:a16="http://schemas.microsoft.com/office/drawing/2014/main" id="{F4178E2F-E2B4-1D9A-8CEA-3C5DFFFB1834}"/>
              </a:ext>
            </a:extLst>
          </p:cNvPr>
          <p:cNvSpPr/>
          <p:nvPr/>
        </p:nvSpPr>
        <p:spPr bwMode="gray">
          <a:xfrm rot="12683382">
            <a:off x="985958" y="4705827"/>
            <a:ext cx="1083842" cy="103564"/>
          </a:xfrm>
          <a:prstGeom prst="rightArrow">
            <a:avLst>
              <a:gd name="adj1" fmla="val 35709"/>
              <a:gd name="adj2" fmla="val 47255"/>
            </a:avLst>
          </a:prstGeom>
          <a:noFill/>
          <a:ln w="12700" algn="ctr">
            <a:solidFill>
              <a:sysClr val="window" lastClr="FFFFFF">
                <a:lumMod val="50000"/>
              </a:sysClr>
            </a:solidFill>
            <a:miter lim="800000"/>
            <a:headEnd/>
            <a:tailEnd/>
          </a:ln>
        </p:spPr>
        <p:txBody>
          <a:bodyPr wrap="square" lIns="36000" tIns="36000" rIns="36000" bIns="36000" rtlCol="0" anchor="ctr"/>
          <a:lstStyle/>
          <a:p>
            <a:pPr marL="0" marR="0" lvl="0" indent="0" algn="ctr" defTabSz="914400" eaLnBrk="1" fontAlgn="auto" latinLnBrk="0" hangingPunct="1">
              <a:lnSpc>
                <a:spcPct val="100000"/>
              </a:lnSpc>
              <a:spcBef>
                <a:spcPts val="0"/>
              </a:spcBef>
              <a:spcAft>
                <a:spcPts val="0"/>
              </a:spcAft>
              <a:buClrTx/>
              <a:buSzTx/>
              <a:buFont typeface="Wingdings 2" pitchFamily="18" charset="2"/>
              <a:buNone/>
              <a:tabLst/>
              <a:defRPr/>
            </a:pPr>
            <a:endParaRPr kumimoji="1" lang="ja-JP" altLang="en-US" sz="1100" b="1" i="0" u="none" strike="noStrike" kern="0" cap="none" spc="0" normalizeH="0" baseline="0" noProof="0">
              <a:ln>
                <a:noFill/>
              </a:ln>
              <a:solidFill>
                <a:prstClr val="black"/>
              </a:solidFill>
              <a:effectLst/>
              <a:uLnTx/>
              <a:uFillTx/>
              <a:latin typeface="+mn-ea"/>
            </a:endParaRPr>
          </a:p>
        </p:txBody>
      </p:sp>
      <p:sp>
        <p:nvSpPr>
          <p:cNvPr id="163" name="矢印: 右 162">
            <a:extLst>
              <a:ext uri="{FF2B5EF4-FFF2-40B4-BE49-F238E27FC236}">
                <a16:creationId xmlns:a16="http://schemas.microsoft.com/office/drawing/2014/main" id="{DE751730-F1F9-327E-2B58-02167C861311}"/>
              </a:ext>
            </a:extLst>
          </p:cNvPr>
          <p:cNvSpPr/>
          <p:nvPr/>
        </p:nvSpPr>
        <p:spPr bwMode="gray">
          <a:xfrm rot="15662272">
            <a:off x="1911005" y="4736167"/>
            <a:ext cx="548947" cy="92497"/>
          </a:xfrm>
          <a:prstGeom prst="rightArrow">
            <a:avLst>
              <a:gd name="adj1" fmla="val 35709"/>
              <a:gd name="adj2" fmla="val 47255"/>
            </a:avLst>
          </a:prstGeom>
          <a:noFill/>
          <a:ln w="12700" algn="ctr">
            <a:solidFill>
              <a:sysClr val="window" lastClr="FFFFFF">
                <a:lumMod val="50000"/>
              </a:sysClr>
            </a:solidFill>
            <a:miter lim="800000"/>
            <a:headEnd/>
            <a:tailEnd/>
          </a:ln>
        </p:spPr>
        <p:txBody>
          <a:bodyPr wrap="square" lIns="36000" tIns="36000" rIns="36000" bIns="36000" rtlCol="0" anchor="ctr"/>
          <a:lstStyle/>
          <a:p>
            <a:pPr marL="0" marR="0" lvl="0" indent="0" algn="ctr" defTabSz="914400" eaLnBrk="1" fontAlgn="auto" latinLnBrk="0" hangingPunct="1">
              <a:lnSpc>
                <a:spcPct val="100000"/>
              </a:lnSpc>
              <a:spcBef>
                <a:spcPts val="0"/>
              </a:spcBef>
              <a:spcAft>
                <a:spcPts val="0"/>
              </a:spcAft>
              <a:buClrTx/>
              <a:buSzTx/>
              <a:buFont typeface="Wingdings 2" pitchFamily="18" charset="2"/>
              <a:buNone/>
              <a:tabLst/>
              <a:defRPr/>
            </a:pPr>
            <a:endParaRPr kumimoji="1" lang="ja-JP" altLang="en-US" sz="1100" b="1" i="0" u="none" strike="noStrike" kern="0" cap="none" spc="0" normalizeH="0" baseline="0" noProof="0">
              <a:ln>
                <a:noFill/>
              </a:ln>
              <a:solidFill>
                <a:prstClr val="black"/>
              </a:solidFill>
              <a:effectLst/>
              <a:uLnTx/>
              <a:uFillTx/>
              <a:latin typeface="+mn-ea"/>
            </a:endParaRPr>
          </a:p>
        </p:txBody>
      </p:sp>
      <p:sp>
        <p:nvSpPr>
          <p:cNvPr id="164" name="矢印: 右 163">
            <a:extLst>
              <a:ext uri="{FF2B5EF4-FFF2-40B4-BE49-F238E27FC236}">
                <a16:creationId xmlns:a16="http://schemas.microsoft.com/office/drawing/2014/main" id="{385B1D2D-B60A-FEE3-068F-1ABB569687EE}"/>
              </a:ext>
            </a:extLst>
          </p:cNvPr>
          <p:cNvSpPr/>
          <p:nvPr/>
        </p:nvSpPr>
        <p:spPr bwMode="gray">
          <a:xfrm rot="13711334">
            <a:off x="1424138" y="4669644"/>
            <a:ext cx="841458" cy="92497"/>
          </a:xfrm>
          <a:prstGeom prst="rightArrow">
            <a:avLst>
              <a:gd name="adj1" fmla="val 35709"/>
              <a:gd name="adj2" fmla="val 47255"/>
            </a:avLst>
          </a:prstGeom>
          <a:noFill/>
          <a:ln w="12700" algn="ctr">
            <a:solidFill>
              <a:sysClr val="window" lastClr="FFFFFF">
                <a:lumMod val="50000"/>
              </a:sysClr>
            </a:solidFill>
            <a:miter lim="800000"/>
            <a:headEnd/>
            <a:tailEnd/>
          </a:ln>
        </p:spPr>
        <p:txBody>
          <a:bodyPr wrap="square" lIns="36000" tIns="36000" rIns="36000" bIns="36000" rtlCol="0" anchor="ctr"/>
          <a:lstStyle/>
          <a:p>
            <a:pPr marL="0" marR="0" lvl="0" indent="0" algn="ctr" defTabSz="914400" eaLnBrk="1" fontAlgn="auto" latinLnBrk="0" hangingPunct="1">
              <a:lnSpc>
                <a:spcPct val="100000"/>
              </a:lnSpc>
              <a:spcBef>
                <a:spcPts val="0"/>
              </a:spcBef>
              <a:spcAft>
                <a:spcPts val="0"/>
              </a:spcAft>
              <a:buClrTx/>
              <a:buSzTx/>
              <a:buFont typeface="Wingdings 2" pitchFamily="18" charset="2"/>
              <a:buNone/>
              <a:tabLst/>
              <a:defRPr/>
            </a:pPr>
            <a:endParaRPr kumimoji="1" lang="ja-JP" altLang="en-US" sz="1100" b="1" i="0" u="none" strike="noStrike" kern="0" cap="none" spc="0" normalizeH="0" baseline="0" noProof="0">
              <a:ln>
                <a:noFill/>
              </a:ln>
              <a:solidFill>
                <a:prstClr val="black"/>
              </a:solidFill>
              <a:effectLst/>
              <a:uLnTx/>
              <a:uFillTx/>
              <a:latin typeface="+mn-ea"/>
            </a:endParaRPr>
          </a:p>
        </p:txBody>
      </p:sp>
      <p:grpSp>
        <p:nvGrpSpPr>
          <p:cNvPr id="176" name="Graphic 4">
            <a:extLst>
              <a:ext uri="{FF2B5EF4-FFF2-40B4-BE49-F238E27FC236}">
                <a16:creationId xmlns:a16="http://schemas.microsoft.com/office/drawing/2014/main" id="{C5244AA6-9DCF-50BC-F0C8-0200797DD6C4}"/>
              </a:ext>
            </a:extLst>
          </p:cNvPr>
          <p:cNvGrpSpPr>
            <a:grpSpLocks noChangeAspect="1"/>
          </p:cNvGrpSpPr>
          <p:nvPr/>
        </p:nvGrpSpPr>
        <p:grpSpPr bwMode="gray">
          <a:xfrm>
            <a:off x="2671073" y="3678932"/>
            <a:ext cx="360000" cy="360000"/>
            <a:chOff x="467743" y="4793256"/>
            <a:chExt cx="361670" cy="361971"/>
          </a:xfrm>
          <a:solidFill>
            <a:srgbClr val="012169"/>
          </a:solidFill>
        </p:grpSpPr>
        <p:sp>
          <p:nvSpPr>
            <p:cNvPr id="177" name="Graphic 4">
              <a:extLst>
                <a:ext uri="{FF2B5EF4-FFF2-40B4-BE49-F238E27FC236}">
                  <a16:creationId xmlns:a16="http://schemas.microsoft.com/office/drawing/2014/main" id="{0F680EC7-8D91-0A01-78DE-91459D369C48}"/>
                </a:ext>
              </a:extLst>
            </p:cNvPr>
            <p:cNvSpPr/>
            <p:nvPr/>
          </p:nvSpPr>
          <p:spPr bwMode="gray">
            <a:xfrm>
              <a:off x="467743" y="4793256"/>
              <a:ext cx="361670" cy="361971"/>
            </a:xfrm>
            <a:custGeom>
              <a:avLst/>
              <a:gdLst>
                <a:gd name="connsiteX0" fmla="*/ 180835 w 361670"/>
                <a:gd name="connsiteY0" fmla="*/ 0 h 361971"/>
                <a:gd name="connsiteX1" fmla="*/ 0 w 361670"/>
                <a:gd name="connsiteY1" fmla="*/ 180667 h 361971"/>
                <a:gd name="connsiteX2" fmla="*/ 180835 w 361670"/>
                <a:gd name="connsiteY2" fmla="*/ 361972 h 361971"/>
                <a:gd name="connsiteX3" fmla="*/ 361670 w 361670"/>
                <a:gd name="connsiteY3" fmla="*/ 180667 h 361971"/>
                <a:gd name="connsiteX4" fmla="*/ 361670 w 361670"/>
                <a:gd name="connsiteY4" fmla="*/ 180667 h 361971"/>
                <a:gd name="connsiteX5" fmla="*/ 180835 w 361670"/>
                <a:gd name="connsiteY5" fmla="*/ 0 h 361971"/>
                <a:gd name="connsiteX6" fmla="*/ 180835 w 361670"/>
                <a:gd name="connsiteY6" fmla="*/ 0 h 361971"/>
                <a:gd name="connsiteX7" fmla="*/ 180835 w 361670"/>
                <a:gd name="connsiteY7" fmla="*/ 348565 h 361971"/>
                <a:gd name="connsiteX8" fmla="*/ 12780 w 361670"/>
                <a:gd name="connsiteY8" fmla="*/ 180667 h 361971"/>
                <a:gd name="connsiteX9" fmla="*/ 180835 w 361670"/>
                <a:gd name="connsiteY9" fmla="*/ 12129 h 361971"/>
                <a:gd name="connsiteX10" fmla="*/ 348891 w 361670"/>
                <a:gd name="connsiteY10" fmla="*/ 180667 h 361971"/>
                <a:gd name="connsiteX11" fmla="*/ 348891 w 361670"/>
                <a:gd name="connsiteY11" fmla="*/ 180667 h 361971"/>
                <a:gd name="connsiteX12" fmla="*/ 180835 w 361670"/>
                <a:gd name="connsiteY12" fmla="*/ 348565 h 361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1670" h="361971">
                  <a:moveTo>
                    <a:pt x="180835" y="0"/>
                  </a:moveTo>
                  <a:cubicBezTo>
                    <a:pt x="80513" y="0"/>
                    <a:pt x="0" y="81077"/>
                    <a:pt x="0" y="180667"/>
                  </a:cubicBezTo>
                  <a:cubicBezTo>
                    <a:pt x="0" y="280895"/>
                    <a:pt x="81152" y="361972"/>
                    <a:pt x="180835" y="361972"/>
                  </a:cubicBezTo>
                  <a:cubicBezTo>
                    <a:pt x="280518" y="361972"/>
                    <a:pt x="361670" y="280895"/>
                    <a:pt x="361670" y="180667"/>
                  </a:cubicBezTo>
                  <a:cubicBezTo>
                    <a:pt x="361670" y="180667"/>
                    <a:pt x="361670" y="180667"/>
                    <a:pt x="361670" y="180667"/>
                  </a:cubicBezTo>
                  <a:cubicBezTo>
                    <a:pt x="361670" y="80438"/>
                    <a:pt x="281157" y="0"/>
                    <a:pt x="180835" y="0"/>
                  </a:cubicBezTo>
                  <a:cubicBezTo>
                    <a:pt x="180835" y="0"/>
                    <a:pt x="180835" y="0"/>
                    <a:pt x="180835" y="0"/>
                  </a:cubicBezTo>
                  <a:close/>
                  <a:moveTo>
                    <a:pt x="180835" y="348565"/>
                  </a:moveTo>
                  <a:cubicBezTo>
                    <a:pt x="87542" y="348565"/>
                    <a:pt x="12780" y="273234"/>
                    <a:pt x="12780" y="180667"/>
                  </a:cubicBezTo>
                  <a:cubicBezTo>
                    <a:pt x="12780" y="87461"/>
                    <a:pt x="88181" y="12129"/>
                    <a:pt x="180835" y="12129"/>
                  </a:cubicBezTo>
                  <a:cubicBezTo>
                    <a:pt x="273489" y="12129"/>
                    <a:pt x="348891" y="87461"/>
                    <a:pt x="348891" y="180667"/>
                  </a:cubicBezTo>
                  <a:lnTo>
                    <a:pt x="348891" y="180667"/>
                  </a:lnTo>
                  <a:cubicBezTo>
                    <a:pt x="348891" y="273234"/>
                    <a:pt x="273489" y="348565"/>
                    <a:pt x="180835" y="348565"/>
                  </a:cubicBezTo>
                  <a:close/>
                </a:path>
              </a:pathLst>
            </a:custGeom>
            <a:solidFill>
              <a:srgbClr val="000000"/>
            </a:solidFill>
            <a:ln w="6350" cap="flat">
              <a:noFill/>
              <a:prstDash val="solid"/>
              <a:miter/>
            </a:ln>
          </p:spPr>
          <p:txBody>
            <a:bodyPr wrap="none" lIns="0" tIns="0" rIns="0" bIns="0" rtlCol="0" anchor="ctr"/>
            <a:lstStyle/>
            <a:p>
              <a:pPr algn="ctr"/>
              <a:endParaRPr lang="en-US" sz="1200">
                <a:latin typeface="+mn-lt"/>
                <a:cs typeface="+mn-cs"/>
                <a:sym typeface="+mn-lt"/>
              </a:endParaRPr>
            </a:p>
          </p:txBody>
        </p:sp>
        <p:sp>
          <p:nvSpPr>
            <p:cNvPr id="178" name="Graphic 4">
              <a:extLst>
                <a:ext uri="{FF2B5EF4-FFF2-40B4-BE49-F238E27FC236}">
                  <a16:creationId xmlns:a16="http://schemas.microsoft.com/office/drawing/2014/main" id="{A787B327-133F-D1BC-7DC8-142E7E59718F}"/>
                </a:ext>
              </a:extLst>
            </p:cNvPr>
            <p:cNvSpPr/>
            <p:nvPr/>
          </p:nvSpPr>
          <p:spPr bwMode="gray">
            <a:xfrm>
              <a:off x="528447" y="4853904"/>
              <a:ext cx="240261" cy="240037"/>
            </a:xfrm>
            <a:custGeom>
              <a:avLst/>
              <a:gdLst>
                <a:gd name="connsiteX0" fmla="*/ 120131 w 240261"/>
                <a:gd name="connsiteY0" fmla="*/ 0 h 240037"/>
                <a:gd name="connsiteX1" fmla="*/ 0 w 240261"/>
                <a:gd name="connsiteY1" fmla="*/ 120019 h 240037"/>
                <a:gd name="connsiteX2" fmla="*/ 120131 w 240261"/>
                <a:gd name="connsiteY2" fmla="*/ 240038 h 240037"/>
                <a:gd name="connsiteX3" fmla="*/ 240262 w 240261"/>
                <a:gd name="connsiteY3" fmla="*/ 120019 h 240037"/>
                <a:gd name="connsiteX4" fmla="*/ 240262 w 240261"/>
                <a:gd name="connsiteY4" fmla="*/ 120019 h 240037"/>
                <a:gd name="connsiteX5" fmla="*/ 120131 w 240261"/>
                <a:gd name="connsiteY5" fmla="*/ 0 h 240037"/>
                <a:gd name="connsiteX6" fmla="*/ 214702 w 240261"/>
                <a:gd name="connsiteY6" fmla="*/ 170452 h 240037"/>
                <a:gd name="connsiteX7" fmla="*/ 162943 w 240261"/>
                <a:gd name="connsiteY7" fmla="*/ 170452 h 240037"/>
                <a:gd name="connsiteX8" fmla="*/ 166777 w 240261"/>
                <a:gd name="connsiteY8" fmla="*/ 126403 h 240037"/>
                <a:gd name="connsiteX9" fmla="*/ 226843 w 240261"/>
                <a:gd name="connsiteY9" fmla="*/ 126403 h 240037"/>
                <a:gd name="connsiteX10" fmla="*/ 214702 w 240261"/>
                <a:gd name="connsiteY10" fmla="*/ 170452 h 240037"/>
                <a:gd name="connsiteX11" fmla="*/ 120131 w 240261"/>
                <a:gd name="connsiteY11" fmla="*/ 227270 h 240037"/>
                <a:gd name="connsiteX12" fmla="*/ 93293 w 240261"/>
                <a:gd name="connsiteY12" fmla="*/ 183220 h 240037"/>
                <a:gd name="connsiteX13" fmla="*/ 147608 w 240261"/>
                <a:gd name="connsiteY13" fmla="*/ 183220 h 240037"/>
                <a:gd name="connsiteX14" fmla="*/ 120131 w 240261"/>
                <a:gd name="connsiteY14" fmla="*/ 227270 h 240037"/>
                <a:gd name="connsiteX15" fmla="*/ 120131 w 240261"/>
                <a:gd name="connsiteY15" fmla="*/ 227270 h 240037"/>
                <a:gd name="connsiteX16" fmla="*/ 90098 w 240261"/>
                <a:gd name="connsiteY16" fmla="*/ 170452 h 240037"/>
                <a:gd name="connsiteX17" fmla="*/ 85625 w 240261"/>
                <a:gd name="connsiteY17" fmla="*/ 126403 h 240037"/>
                <a:gd name="connsiteX18" fmla="*/ 153998 w 240261"/>
                <a:gd name="connsiteY18" fmla="*/ 126403 h 240037"/>
                <a:gd name="connsiteX19" fmla="*/ 149525 w 240261"/>
                <a:gd name="connsiteY19" fmla="*/ 170452 h 240037"/>
                <a:gd name="connsiteX20" fmla="*/ 90098 w 240261"/>
                <a:gd name="connsiteY20" fmla="*/ 170452 h 240037"/>
                <a:gd name="connsiteX21" fmla="*/ 13419 w 240261"/>
                <a:gd name="connsiteY21" fmla="*/ 126403 h 240037"/>
                <a:gd name="connsiteX22" fmla="*/ 73484 w 240261"/>
                <a:gd name="connsiteY22" fmla="*/ 126403 h 240037"/>
                <a:gd name="connsiteX23" fmla="*/ 77318 w 240261"/>
                <a:gd name="connsiteY23" fmla="*/ 170452 h 240037"/>
                <a:gd name="connsiteX24" fmla="*/ 25560 w 240261"/>
                <a:gd name="connsiteY24" fmla="*/ 170452 h 240037"/>
                <a:gd name="connsiteX25" fmla="*/ 13419 w 240261"/>
                <a:gd name="connsiteY25" fmla="*/ 126403 h 240037"/>
                <a:gd name="connsiteX26" fmla="*/ 25560 w 240261"/>
                <a:gd name="connsiteY26" fmla="*/ 69585 h 240037"/>
                <a:gd name="connsiteX27" fmla="*/ 77318 w 240261"/>
                <a:gd name="connsiteY27" fmla="*/ 69585 h 240037"/>
                <a:gd name="connsiteX28" fmla="*/ 73484 w 240261"/>
                <a:gd name="connsiteY28" fmla="*/ 113635 h 240037"/>
                <a:gd name="connsiteX29" fmla="*/ 13419 w 240261"/>
                <a:gd name="connsiteY29" fmla="*/ 113635 h 240037"/>
                <a:gd name="connsiteX30" fmla="*/ 25560 w 240261"/>
                <a:gd name="connsiteY30" fmla="*/ 69585 h 240037"/>
                <a:gd name="connsiteX31" fmla="*/ 120131 w 240261"/>
                <a:gd name="connsiteY31" fmla="*/ 12768 h 240037"/>
                <a:gd name="connsiteX32" fmla="*/ 146969 w 240261"/>
                <a:gd name="connsiteY32" fmla="*/ 56817 h 240037"/>
                <a:gd name="connsiteX33" fmla="*/ 92654 w 240261"/>
                <a:gd name="connsiteY33" fmla="*/ 56817 h 240037"/>
                <a:gd name="connsiteX34" fmla="*/ 120131 w 240261"/>
                <a:gd name="connsiteY34" fmla="*/ 12768 h 240037"/>
                <a:gd name="connsiteX35" fmla="*/ 120131 w 240261"/>
                <a:gd name="connsiteY35" fmla="*/ 12768 h 240037"/>
                <a:gd name="connsiteX36" fmla="*/ 150164 w 240261"/>
                <a:gd name="connsiteY36" fmla="*/ 69585 h 240037"/>
                <a:gd name="connsiteX37" fmla="*/ 154637 w 240261"/>
                <a:gd name="connsiteY37" fmla="*/ 113635 h 240037"/>
                <a:gd name="connsiteX38" fmla="*/ 86264 w 240261"/>
                <a:gd name="connsiteY38" fmla="*/ 113635 h 240037"/>
                <a:gd name="connsiteX39" fmla="*/ 90737 w 240261"/>
                <a:gd name="connsiteY39" fmla="*/ 69585 h 240037"/>
                <a:gd name="connsiteX40" fmla="*/ 150164 w 240261"/>
                <a:gd name="connsiteY40" fmla="*/ 69585 h 240037"/>
                <a:gd name="connsiteX41" fmla="*/ 166777 w 240261"/>
                <a:gd name="connsiteY41" fmla="*/ 113635 h 240037"/>
                <a:gd name="connsiteX42" fmla="*/ 162943 w 240261"/>
                <a:gd name="connsiteY42" fmla="*/ 69585 h 240037"/>
                <a:gd name="connsiteX43" fmla="*/ 214702 w 240261"/>
                <a:gd name="connsiteY43" fmla="*/ 69585 h 240037"/>
                <a:gd name="connsiteX44" fmla="*/ 226843 w 240261"/>
                <a:gd name="connsiteY44" fmla="*/ 113635 h 240037"/>
                <a:gd name="connsiteX45" fmla="*/ 166777 w 240261"/>
                <a:gd name="connsiteY45" fmla="*/ 113635 h 240037"/>
                <a:gd name="connsiteX46" fmla="*/ 206395 w 240261"/>
                <a:gd name="connsiteY46" fmla="*/ 56817 h 240037"/>
                <a:gd name="connsiteX47" fmla="*/ 160387 w 240261"/>
                <a:gd name="connsiteY47" fmla="*/ 56817 h 240037"/>
                <a:gd name="connsiteX48" fmla="*/ 144413 w 240261"/>
                <a:gd name="connsiteY48" fmla="*/ 15321 h 240037"/>
                <a:gd name="connsiteX49" fmla="*/ 206395 w 240261"/>
                <a:gd name="connsiteY49" fmla="*/ 56817 h 240037"/>
                <a:gd name="connsiteX50" fmla="*/ 206395 w 240261"/>
                <a:gd name="connsiteY50" fmla="*/ 56817 h 240037"/>
                <a:gd name="connsiteX51" fmla="*/ 95849 w 240261"/>
                <a:gd name="connsiteY51" fmla="*/ 15321 h 240037"/>
                <a:gd name="connsiteX52" fmla="*/ 79874 w 240261"/>
                <a:gd name="connsiteY52" fmla="*/ 56817 h 240037"/>
                <a:gd name="connsiteX53" fmla="*/ 33867 w 240261"/>
                <a:gd name="connsiteY53" fmla="*/ 56817 h 240037"/>
                <a:gd name="connsiteX54" fmla="*/ 95849 w 240261"/>
                <a:gd name="connsiteY54" fmla="*/ 15321 h 240037"/>
                <a:gd name="connsiteX55" fmla="*/ 95849 w 240261"/>
                <a:gd name="connsiteY55" fmla="*/ 15321 h 240037"/>
                <a:gd name="connsiteX56" fmla="*/ 33867 w 240261"/>
                <a:gd name="connsiteY56" fmla="*/ 183220 h 240037"/>
                <a:gd name="connsiteX57" fmla="*/ 79874 w 240261"/>
                <a:gd name="connsiteY57" fmla="*/ 183220 h 240037"/>
                <a:gd name="connsiteX58" fmla="*/ 95849 w 240261"/>
                <a:gd name="connsiteY58" fmla="*/ 224716 h 240037"/>
                <a:gd name="connsiteX59" fmla="*/ 33867 w 240261"/>
                <a:gd name="connsiteY59" fmla="*/ 183220 h 240037"/>
                <a:gd name="connsiteX60" fmla="*/ 144413 w 240261"/>
                <a:gd name="connsiteY60" fmla="*/ 224716 h 240037"/>
                <a:gd name="connsiteX61" fmla="*/ 160387 w 240261"/>
                <a:gd name="connsiteY61" fmla="*/ 183220 h 240037"/>
                <a:gd name="connsiteX62" fmla="*/ 206395 w 240261"/>
                <a:gd name="connsiteY62" fmla="*/ 183220 h 240037"/>
                <a:gd name="connsiteX63" fmla="*/ 144413 w 240261"/>
                <a:gd name="connsiteY63" fmla="*/ 224716 h 240037"/>
                <a:gd name="connsiteX64" fmla="*/ 144413 w 240261"/>
                <a:gd name="connsiteY64" fmla="*/ 224716 h 240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40261" h="240037">
                  <a:moveTo>
                    <a:pt x="120131" y="0"/>
                  </a:moveTo>
                  <a:cubicBezTo>
                    <a:pt x="53675" y="0"/>
                    <a:pt x="0" y="53625"/>
                    <a:pt x="0" y="120019"/>
                  </a:cubicBezTo>
                  <a:cubicBezTo>
                    <a:pt x="0" y="186412"/>
                    <a:pt x="53675" y="240038"/>
                    <a:pt x="120131" y="240038"/>
                  </a:cubicBezTo>
                  <a:cubicBezTo>
                    <a:pt x="186586" y="240038"/>
                    <a:pt x="240262" y="186412"/>
                    <a:pt x="240262" y="120019"/>
                  </a:cubicBezTo>
                  <a:cubicBezTo>
                    <a:pt x="240262" y="120019"/>
                    <a:pt x="240262" y="120019"/>
                    <a:pt x="240262" y="120019"/>
                  </a:cubicBezTo>
                  <a:cubicBezTo>
                    <a:pt x="240262" y="53625"/>
                    <a:pt x="186586" y="0"/>
                    <a:pt x="120131" y="0"/>
                  </a:cubicBezTo>
                  <a:close/>
                  <a:moveTo>
                    <a:pt x="214702" y="170452"/>
                  </a:moveTo>
                  <a:lnTo>
                    <a:pt x="162943" y="170452"/>
                  </a:lnTo>
                  <a:cubicBezTo>
                    <a:pt x="165499" y="155769"/>
                    <a:pt x="166777" y="141086"/>
                    <a:pt x="166777" y="126403"/>
                  </a:cubicBezTo>
                  <a:lnTo>
                    <a:pt x="226843" y="126403"/>
                  </a:lnTo>
                  <a:cubicBezTo>
                    <a:pt x="226204" y="141724"/>
                    <a:pt x="221731" y="157046"/>
                    <a:pt x="214702" y="170452"/>
                  </a:cubicBezTo>
                  <a:close/>
                  <a:moveTo>
                    <a:pt x="120131" y="227270"/>
                  </a:moveTo>
                  <a:cubicBezTo>
                    <a:pt x="110546" y="227270"/>
                    <a:pt x="99683" y="210033"/>
                    <a:pt x="93293" y="183220"/>
                  </a:cubicBezTo>
                  <a:lnTo>
                    <a:pt x="147608" y="183220"/>
                  </a:lnTo>
                  <a:cubicBezTo>
                    <a:pt x="140579" y="210033"/>
                    <a:pt x="129716" y="227270"/>
                    <a:pt x="120131" y="227270"/>
                  </a:cubicBezTo>
                  <a:lnTo>
                    <a:pt x="120131" y="227270"/>
                  </a:lnTo>
                  <a:close/>
                  <a:moveTo>
                    <a:pt x="90098" y="170452"/>
                  </a:moveTo>
                  <a:cubicBezTo>
                    <a:pt x="87542" y="155769"/>
                    <a:pt x="86264" y="141086"/>
                    <a:pt x="85625" y="126403"/>
                  </a:cubicBezTo>
                  <a:lnTo>
                    <a:pt x="153998" y="126403"/>
                  </a:lnTo>
                  <a:cubicBezTo>
                    <a:pt x="153998" y="141086"/>
                    <a:pt x="152081" y="155769"/>
                    <a:pt x="149525" y="170452"/>
                  </a:cubicBezTo>
                  <a:lnTo>
                    <a:pt x="90098" y="170452"/>
                  </a:lnTo>
                  <a:close/>
                  <a:moveTo>
                    <a:pt x="13419" y="126403"/>
                  </a:moveTo>
                  <a:lnTo>
                    <a:pt x="73484" y="126403"/>
                  </a:lnTo>
                  <a:cubicBezTo>
                    <a:pt x="73484" y="141086"/>
                    <a:pt x="75401" y="155769"/>
                    <a:pt x="77318" y="170452"/>
                  </a:cubicBezTo>
                  <a:lnTo>
                    <a:pt x="25560" y="170452"/>
                  </a:lnTo>
                  <a:cubicBezTo>
                    <a:pt x="17892" y="157046"/>
                    <a:pt x="14058" y="141724"/>
                    <a:pt x="13419" y="126403"/>
                  </a:cubicBezTo>
                  <a:close/>
                  <a:moveTo>
                    <a:pt x="25560" y="69585"/>
                  </a:moveTo>
                  <a:lnTo>
                    <a:pt x="77318" y="69585"/>
                  </a:lnTo>
                  <a:cubicBezTo>
                    <a:pt x="74762" y="84269"/>
                    <a:pt x="73484" y="98952"/>
                    <a:pt x="73484" y="113635"/>
                  </a:cubicBezTo>
                  <a:lnTo>
                    <a:pt x="13419" y="113635"/>
                  </a:lnTo>
                  <a:cubicBezTo>
                    <a:pt x="14058" y="98313"/>
                    <a:pt x="17892" y="82992"/>
                    <a:pt x="25560" y="69585"/>
                  </a:cubicBezTo>
                  <a:close/>
                  <a:moveTo>
                    <a:pt x="120131" y="12768"/>
                  </a:moveTo>
                  <a:cubicBezTo>
                    <a:pt x="129716" y="12768"/>
                    <a:pt x="140579" y="30005"/>
                    <a:pt x="146969" y="56817"/>
                  </a:cubicBezTo>
                  <a:lnTo>
                    <a:pt x="92654" y="56817"/>
                  </a:lnTo>
                  <a:cubicBezTo>
                    <a:pt x="99683" y="30005"/>
                    <a:pt x="110546" y="12768"/>
                    <a:pt x="120131" y="12768"/>
                  </a:cubicBezTo>
                  <a:lnTo>
                    <a:pt x="120131" y="12768"/>
                  </a:lnTo>
                  <a:close/>
                  <a:moveTo>
                    <a:pt x="150164" y="69585"/>
                  </a:moveTo>
                  <a:cubicBezTo>
                    <a:pt x="152720" y="84269"/>
                    <a:pt x="153998" y="98952"/>
                    <a:pt x="154637" y="113635"/>
                  </a:cubicBezTo>
                  <a:lnTo>
                    <a:pt x="86264" y="113635"/>
                  </a:lnTo>
                  <a:cubicBezTo>
                    <a:pt x="86264" y="98952"/>
                    <a:pt x="88181" y="84269"/>
                    <a:pt x="90737" y="69585"/>
                  </a:cubicBezTo>
                  <a:lnTo>
                    <a:pt x="150164" y="69585"/>
                  </a:lnTo>
                  <a:close/>
                  <a:moveTo>
                    <a:pt x="166777" y="113635"/>
                  </a:moveTo>
                  <a:cubicBezTo>
                    <a:pt x="166777" y="98952"/>
                    <a:pt x="164860" y="84269"/>
                    <a:pt x="162943" y="69585"/>
                  </a:cubicBezTo>
                  <a:lnTo>
                    <a:pt x="214702" y="69585"/>
                  </a:lnTo>
                  <a:cubicBezTo>
                    <a:pt x="221731" y="82992"/>
                    <a:pt x="226204" y="98313"/>
                    <a:pt x="226843" y="113635"/>
                  </a:cubicBezTo>
                  <a:lnTo>
                    <a:pt x="166777" y="113635"/>
                  </a:lnTo>
                  <a:close/>
                  <a:moveTo>
                    <a:pt x="206395" y="56817"/>
                  </a:moveTo>
                  <a:lnTo>
                    <a:pt x="160387" y="56817"/>
                  </a:lnTo>
                  <a:cubicBezTo>
                    <a:pt x="157192" y="42134"/>
                    <a:pt x="152081" y="28089"/>
                    <a:pt x="144413" y="15321"/>
                  </a:cubicBezTo>
                  <a:cubicBezTo>
                    <a:pt x="169333" y="21705"/>
                    <a:pt x="191059" y="36389"/>
                    <a:pt x="206395" y="56817"/>
                  </a:cubicBezTo>
                  <a:lnTo>
                    <a:pt x="206395" y="56817"/>
                  </a:lnTo>
                  <a:close/>
                  <a:moveTo>
                    <a:pt x="95849" y="15321"/>
                  </a:moveTo>
                  <a:cubicBezTo>
                    <a:pt x="88181" y="28089"/>
                    <a:pt x="82430" y="42134"/>
                    <a:pt x="79874" y="56817"/>
                  </a:cubicBezTo>
                  <a:lnTo>
                    <a:pt x="33867" y="56817"/>
                  </a:lnTo>
                  <a:cubicBezTo>
                    <a:pt x="49203" y="36389"/>
                    <a:pt x="70928" y="21705"/>
                    <a:pt x="95849" y="15321"/>
                  </a:cubicBezTo>
                  <a:lnTo>
                    <a:pt x="95849" y="15321"/>
                  </a:lnTo>
                  <a:close/>
                  <a:moveTo>
                    <a:pt x="33867" y="183220"/>
                  </a:moveTo>
                  <a:lnTo>
                    <a:pt x="79874" y="183220"/>
                  </a:lnTo>
                  <a:cubicBezTo>
                    <a:pt x="83069" y="197903"/>
                    <a:pt x="88181" y="211948"/>
                    <a:pt x="95849" y="224716"/>
                  </a:cubicBezTo>
                  <a:cubicBezTo>
                    <a:pt x="70928" y="218332"/>
                    <a:pt x="49203" y="203649"/>
                    <a:pt x="33867" y="183220"/>
                  </a:cubicBezTo>
                  <a:close/>
                  <a:moveTo>
                    <a:pt x="144413" y="224716"/>
                  </a:moveTo>
                  <a:cubicBezTo>
                    <a:pt x="152081" y="211948"/>
                    <a:pt x="157831" y="197903"/>
                    <a:pt x="160387" y="183220"/>
                  </a:cubicBezTo>
                  <a:lnTo>
                    <a:pt x="206395" y="183220"/>
                  </a:lnTo>
                  <a:cubicBezTo>
                    <a:pt x="191059" y="203649"/>
                    <a:pt x="169333" y="218332"/>
                    <a:pt x="144413" y="224716"/>
                  </a:cubicBezTo>
                  <a:lnTo>
                    <a:pt x="144413" y="224716"/>
                  </a:lnTo>
                  <a:close/>
                </a:path>
              </a:pathLst>
            </a:custGeom>
            <a:solidFill>
              <a:srgbClr val="000000"/>
            </a:solidFill>
            <a:ln w="6350" cap="flat">
              <a:noFill/>
              <a:prstDash val="solid"/>
              <a:miter/>
            </a:ln>
          </p:spPr>
          <p:txBody>
            <a:bodyPr wrap="none" lIns="0" tIns="0" rIns="0" bIns="0" rtlCol="0" anchor="ctr"/>
            <a:lstStyle/>
            <a:p>
              <a:pPr algn="ctr"/>
              <a:endParaRPr lang="en-US" sz="1200">
                <a:latin typeface="+mn-lt"/>
                <a:cs typeface="+mn-cs"/>
                <a:sym typeface="+mn-lt"/>
              </a:endParaRPr>
            </a:p>
          </p:txBody>
        </p:sp>
      </p:grpSp>
      <p:sp>
        <p:nvSpPr>
          <p:cNvPr id="183" name="テキスト ボックス 182">
            <a:extLst>
              <a:ext uri="{FF2B5EF4-FFF2-40B4-BE49-F238E27FC236}">
                <a16:creationId xmlns:a16="http://schemas.microsoft.com/office/drawing/2014/main" id="{0B1B7E00-E381-7435-DE20-F2FE6417ED6E}"/>
              </a:ext>
            </a:extLst>
          </p:cNvPr>
          <p:cNvSpPr txBox="1"/>
          <p:nvPr/>
        </p:nvSpPr>
        <p:spPr>
          <a:xfrm>
            <a:off x="7762033" y="3664295"/>
            <a:ext cx="603325" cy="211203"/>
          </a:xfrm>
          <a:prstGeom prst="rect">
            <a:avLst/>
          </a:prstGeom>
          <a:noFill/>
        </p:spPr>
        <p:txBody>
          <a:bodyPr wrap="square" lIns="36000" tIns="36000" rIns="36000" bIns="36000" rtlCol="0" anchor="ctr" anchorCtr="0">
            <a:spAutoFit/>
          </a:bodyPr>
          <a:lstStyle/>
          <a:p>
            <a:pPr>
              <a:spcBef>
                <a:spcPts val="0"/>
              </a:spcBef>
              <a:buSzPct val="100000"/>
            </a:pPr>
            <a:r>
              <a:rPr kumimoji="1" lang="ja-JP" altLang="en-US" sz="900">
                <a:solidFill>
                  <a:prstClr val="black"/>
                </a:solidFill>
                <a:latin typeface="+mn-ea"/>
              </a:rPr>
              <a:t>公開情報</a:t>
            </a:r>
            <a:endParaRPr kumimoji="1" lang="en-US" altLang="ja-JP" sz="900">
              <a:solidFill>
                <a:prstClr val="black"/>
              </a:solidFill>
              <a:latin typeface="+mn-ea"/>
            </a:endParaRPr>
          </a:p>
        </p:txBody>
      </p:sp>
      <p:grpSp>
        <p:nvGrpSpPr>
          <p:cNvPr id="184" name="Graphic 4">
            <a:extLst>
              <a:ext uri="{FF2B5EF4-FFF2-40B4-BE49-F238E27FC236}">
                <a16:creationId xmlns:a16="http://schemas.microsoft.com/office/drawing/2014/main" id="{2595118E-2F5B-D6C0-399D-BD0CBCF3280B}"/>
              </a:ext>
            </a:extLst>
          </p:cNvPr>
          <p:cNvGrpSpPr>
            <a:grpSpLocks noChangeAspect="1"/>
          </p:cNvGrpSpPr>
          <p:nvPr/>
        </p:nvGrpSpPr>
        <p:grpSpPr bwMode="gray">
          <a:xfrm>
            <a:off x="7883695" y="4117366"/>
            <a:ext cx="360000" cy="360000"/>
            <a:chOff x="467743" y="4793256"/>
            <a:chExt cx="361670" cy="361971"/>
          </a:xfrm>
          <a:solidFill>
            <a:srgbClr val="012169"/>
          </a:solidFill>
        </p:grpSpPr>
        <p:sp>
          <p:nvSpPr>
            <p:cNvPr id="185" name="Graphic 4">
              <a:extLst>
                <a:ext uri="{FF2B5EF4-FFF2-40B4-BE49-F238E27FC236}">
                  <a16:creationId xmlns:a16="http://schemas.microsoft.com/office/drawing/2014/main" id="{D45AC920-8928-2B28-5702-28A08E757E7D}"/>
                </a:ext>
              </a:extLst>
            </p:cNvPr>
            <p:cNvSpPr/>
            <p:nvPr/>
          </p:nvSpPr>
          <p:spPr bwMode="gray">
            <a:xfrm>
              <a:off x="467743" y="4793256"/>
              <a:ext cx="361670" cy="361971"/>
            </a:xfrm>
            <a:custGeom>
              <a:avLst/>
              <a:gdLst>
                <a:gd name="connsiteX0" fmla="*/ 180835 w 361670"/>
                <a:gd name="connsiteY0" fmla="*/ 0 h 361971"/>
                <a:gd name="connsiteX1" fmla="*/ 0 w 361670"/>
                <a:gd name="connsiteY1" fmla="*/ 180667 h 361971"/>
                <a:gd name="connsiteX2" fmla="*/ 180835 w 361670"/>
                <a:gd name="connsiteY2" fmla="*/ 361972 h 361971"/>
                <a:gd name="connsiteX3" fmla="*/ 361670 w 361670"/>
                <a:gd name="connsiteY3" fmla="*/ 180667 h 361971"/>
                <a:gd name="connsiteX4" fmla="*/ 361670 w 361670"/>
                <a:gd name="connsiteY4" fmla="*/ 180667 h 361971"/>
                <a:gd name="connsiteX5" fmla="*/ 180835 w 361670"/>
                <a:gd name="connsiteY5" fmla="*/ 0 h 361971"/>
                <a:gd name="connsiteX6" fmla="*/ 180835 w 361670"/>
                <a:gd name="connsiteY6" fmla="*/ 0 h 361971"/>
                <a:gd name="connsiteX7" fmla="*/ 180835 w 361670"/>
                <a:gd name="connsiteY7" fmla="*/ 348565 h 361971"/>
                <a:gd name="connsiteX8" fmla="*/ 12780 w 361670"/>
                <a:gd name="connsiteY8" fmla="*/ 180667 h 361971"/>
                <a:gd name="connsiteX9" fmla="*/ 180835 w 361670"/>
                <a:gd name="connsiteY9" fmla="*/ 12129 h 361971"/>
                <a:gd name="connsiteX10" fmla="*/ 348891 w 361670"/>
                <a:gd name="connsiteY10" fmla="*/ 180667 h 361971"/>
                <a:gd name="connsiteX11" fmla="*/ 348891 w 361670"/>
                <a:gd name="connsiteY11" fmla="*/ 180667 h 361971"/>
                <a:gd name="connsiteX12" fmla="*/ 180835 w 361670"/>
                <a:gd name="connsiteY12" fmla="*/ 348565 h 361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1670" h="361971">
                  <a:moveTo>
                    <a:pt x="180835" y="0"/>
                  </a:moveTo>
                  <a:cubicBezTo>
                    <a:pt x="80513" y="0"/>
                    <a:pt x="0" y="81077"/>
                    <a:pt x="0" y="180667"/>
                  </a:cubicBezTo>
                  <a:cubicBezTo>
                    <a:pt x="0" y="280895"/>
                    <a:pt x="81152" y="361972"/>
                    <a:pt x="180835" y="361972"/>
                  </a:cubicBezTo>
                  <a:cubicBezTo>
                    <a:pt x="280518" y="361972"/>
                    <a:pt x="361670" y="280895"/>
                    <a:pt x="361670" y="180667"/>
                  </a:cubicBezTo>
                  <a:cubicBezTo>
                    <a:pt x="361670" y="180667"/>
                    <a:pt x="361670" y="180667"/>
                    <a:pt x="361670" y="180667"/>
                  </a:cubicBezTo>
                  <a:cubicBezTo>
                    <a:pt x="361670" y="80438"/>
                    <a:pt x="281157" y="0"/>
                    <a:pt x="180835" y="0"/>
                  </a:cubicBezTo>
                  <a:cubicBezTo>
                    <a:pt x="180835" y="0"/>
                    <a:pt x="180835" y="0"/>
                    <a:pt x="180835" y="0"/>
                  </a:cubicBezTo>
                  <a:close/>
                  <a:moveTo>
                    <a:pt x="180835" y="348565"/>
                  </a:moveTo>
                  <a:cubicBezTo>
                    <a:pt x="87542" y="348565"/>
                    <a:pt x="12780" y="273234"/>
                    <a:pt x="12780" y="180667"/>
                  </a:cubicBezTo>
                  <a:cubicBezTo>
                    <a:pt x="12780" y="87461"/>
                    <a:pt x="88181" y="12129"/>
                    <a:pt x="180835" y="12129"/>
                  </a:cubicBezTo>
                  <a:cubicBezTo>
                    <a:pt x="273489" y="12129"/>
                    <a:pt x="348891" y="87461"/>
                    <a:pt x="348891" y="180667"/>
                  </a:cubicBezTo>
                  <a:lnTo>
                    <a:pt x="348891" y="180667"/>
                  </a:lnTo>
                  <a:cubicBezTo>
                    <a:pt x="348891" y="273234"/>
                    <a:pt x="273489" y="348565"/>
                    <a:pt x="180835" y="348565"/>
                  </a:cubicBezTo>
                  <a:close/>
                </a:path>
              </a:pathLst>
            </a:custGeom>
            <a:solidFill>
              <a:srgbClr val="000000"/>
            </a:solidFill>
            <a:ln w="6350" cap="flat">
              <a:noFill/>
              <a:prstDash val="solid"/>
              <a:miter/>
            </a:ln>
          </p:spPr>
          <p:txBody>
            <a:bodyPr wrap="none" lIns="0" tIns="0" rIns="0" bIns="0" rtlCol="0" anchor="ctr"/>
            <a:lstStyle/>
            <a:p>
              <a:pPr algn="ctr"/>
              <a:endParaRPr lang="en-US" sz="1200">
                <a:latin typeface="+mn-lt"/>
                <a:cs typeface="+mn-cs"/>
                <a:sym typeface="+mn-lt"/>
              </a:endParaRPr>
            </a:p>
          </p:txBody>
        </p:sp>
        <p:sp>
          <p:nvSpPr>
            <p:cNvPr id="186" name="Graphic 4">
              <a:extLst>
                <a:ext uri="{FF2B5EF4-FFF2-40B4-BE49-F238E27FC236}">
                  <a16:creationId xmlns:a16="http://schemas.microsoft.com/office/drawing/2014/main" id="{4B7EDD03-AA5B-034A-E07D-B483377DD213}"/>
                </a:ext>
              </a:extLst>
            </p:cNvPr>
            <p:cNvSpPr/>
            <p:nvPr/>
          </p:nvSpPr>
          <p:spPr bwMode="gray">
            <a:xfrm>
              <a:off x="528447" y="4853904"/>
              <a:ext cx="240261" cy="240037"/>
            </a:xfrm>
            <a:custGeom>
              <a:avLst/>
              <a:gdLst>
                <a:gd name="connsiteX0" fmla="*/ 120131 w 240261"/>
                <a:gd name="connsiteY0" fmla="*/ 0 h 240037"/>
                <a:gd name="connsiteX1" fmla="*/ 0 w 240261"/>
                <a:gd name="connsiteY1" fmla="*/ 120019 h 240037"/>
                <a:gd name="connsiteX2" fmla="*/ 120131 w 240261"/>
                <a:gd name="connsiteY2" fmla="*/ 240038 h 240037"/>
                <a:gd name="connsiteX3" fmla="*/ 240262 w 240261"/>
                <a:gd name="connsiteY3" fmla="*/ 120019 h 240037"/>
                <a:gd name="connsiteX4" fmla="*/ 240262 w 240261"/>
                <a:gd name="connsiteY4" fmla="*/ 120019 h 240037"/>
                <a:gd name="connsiteX5" fmla="*/ 120131 w 240261"/>
                <a:gd name="connsiteY5" fmla="*/ 0 h 240037"/>
                <a:gd name="connsiteX6" fmla="*/ 214702 w 240261"/>
                <a:gd name="connsiteY6" fmla="*/ 170452 h 240037"/>
                <a:gd name="connsiteX7" fmla="*/ 162943 w 240261"/>
                <a:gd name="connsiteY7" fmla="*/ 170452 h 240037"/>
                <a:gd name="connsiteX8" fmla="*/ 166777 w 240261"/>
                <a:gd name="connsiteY8" fmla="*/ 126403 h 240037"/>
                <a:gd name="connsiteX9" fmla="*/ 226843 w 240261"/>
                <a:gd name="connsiteY9" fmla="*/ 126403 h 240037"/>
                <a:gd name="connsiteX10" fmla="*/ 214702 w 240261"/>
                <a:gd name="connsiteY10" fmla="*/ 170452 h 240037"/>
                <a:gd name="connsiteX11" fmla="*/ 120131 w 240261"/>
                <a:gd name="connsiteY11" fmla="*/ 227270 h 240037"/>
                <a:gd name="connsiteX12" fmla="*/ 93293 w 240261"/>
                <a:gd name="connsiteY12" fmla="*/ 183220 h 240037"/>
                <a:gd name="connsiteX13" fmla="*/ 147608 w 240261"/>
                <a:gd name="connsiteY13" fmla="*/ 183220 h 240037"/>
                <a:gd name="connsiteX14" fmla="*/ 120131 w 240261"/>
                <a:gd name="connsiteY14" fmla="*/ 227270 h 240037"/>
                <a:gd name="connsiteX15" fmla="*/ 120131 w 240261"/>
                <a:gd name="connsiteY15" fmla="*/ 227270 h 240037"/>
                <a:gd name="connsiteX16" fmla="*/ 90098 w 240261"/>
                <a:gd name="connsiteY16" fmla="*/ 170452 h 240037"/>
                <a:gd name="connsiteX17" fmla="*/ 85625 w 240261"/>
                <a:gd name="connsiteY17" fmla="*/ 126403 h 240037"/>
                <a:gd name="connsiteX18" fmla="*/ 153998 w 240261"/>
                <a:gd name="connsiteY18" fmla="*/ 126403 h 240037"/>
                <a:gd name="connsiteX19" fmla="*/ 149525 w 240261"/>
                <a:gd name="connsiteY19" fmla="*/ 170452 h 240037"/>
                <a:gd name="connsiteX20" fmla="*/ 90098 w 240261"/>
                <a:gd name="connsiteY20" fmla="*/ 170452 h 240037"/>
                <a:gd name="connsiteX21" fmla="*/ 13419 w 240261"/>
                <a:gd name="connsiteY21" fmla="*/ 126403 h 240037"/>
                <a:gd name="connsiteX22" fmla="*/ 73484 w 240261"/>
                <a:gd name="connsiteY22" fmla="*/ 126403 h 240037"/>
                <a:gd name="connsiteX23" fmla="*/ 77318 w 240261"/>
                <a:gd name="connsiteY23" fmla="*/ 170452 h 240037"/>
                <a:gd name="connsiteX24" fmla="*/ 25560 w 240261"/>
                <a:gd name="connsiteY24" fmla="*/ 170452 h 240037"/>
                <a:gd name="connsiteX25" fmla="*/ 13419 w 240261"/>
                <a:gd name="connsiteY25" fmla="*/ 126403 h 240037"/>
                <a:gd name="connsiteX26" fmla="*/ 25560 w 240261"/>
                <a:gd name="connsiteY26" fmla="*/ 69585 h 240037"/>
                <a:gd name="connsiteX27" fmla="*/ 77318 w 240261"/>
                <a:gd name="connsiteY27" fmla="*/ 69585 h 240037"/>
                <a:gd name="connsiteX28" fmla="*/ 73484 w 240261"/>
                <a:gd name="connsiteY28" fmla="*/ 113635 h 240037"/>
                <a:gd name="connsiteX29" fmla="*/ 13419 w 240261"/>
                <a:gd name="connsiteY29" fmla="*/ 113635 h 240037"/>
                <a:gd name="connsiteX30" fmla="*/ 25560 w 240261"/>
                <a:gd name="connsiteY30" fmla="*/ 69585 h 240037"/>
                <a:gd name="connsiteX31" fmla="*/ 120131 w 240261"/>
                <a:gd name="connsiteY31" fmla="*/ 12768 h 240037"/>
                <a:gd name="connsiteX32" fmla="*/ 146969 w 240261"/>
                <a:gd name="connsiteY32" fmla="*/ 56817 h 240037"/>
                <a:gd name="connsiteX33" fmla="*/ 92654 w 240261"/>
                <a:gd name="connsiteY33" fmla="*/ 56817 h 240037"/>
                <a:gd name="connsiteX34" fmla="*/ 120131 w 240261"/>
                <a:gd name="connsiteY34" fmla="*/ 12768 h 240037"/>
                <a:gd name="connsiteX35" fmla="*/ 120131 w 240261"/>
                <a:gd name="connsiteY35" fmla="*/ 12768 h 240037"/>
                <a:gd name="connsiteX36" fmla="*/ 150164 w 240261"/>
                <a:gd name="connsiteY36" fmla="*/ 69585 h 240037"/>
                <a:gd name="connsiteX37" fmla="*/ 154637 w 240261"/>
                <a:gd name="connsiteY37" fmla="*/ 113635 h 240037"/>
                <a:gd name="connsiteX38" fmla="*/ 86264 w 240261"/>
                <a:gd name="connsiteY38" fmla="*/ 113635 h 240037"/>
                <a:gd name="connsiteX39" fmla="*/ 90737 w 240261"/>
                <a:gd name="connsiteY39" fmla="*/ 69585 h 240037"/>
                <a:gd name="connsiteX40" fmla="*/ 150164 w 240261"/>
                <a:gd name="connsiteY40" fmla="*/ 69585 h 240037"/>
                <a:gd name="connsiteX41" fmla="*/ 166777 w 240261"/>
                <a:gd name="connsiteY41" fmla="*/ 113635 h 240037"/>
                <a:gd name="connsiteX42" fmla="*/ 162943 w 240261"/>
                <a:gd name="connsiteY42" fmla="*/ 69585 h 240037"/>
                <a:gd name="connsiteX43" fmla="*/ 214702 w 240261"/>
                <a:gd name="connsiteY43" fmla="*/ 69585 h 240037"/>
                <a:gd name="connsiteX44" fmla="*/ 226843 w 240261"/>
                <a:gd name="connsiteY44" fmla="*/ 113635 h 240037"/>
                <a:gd name="connsiteX45" fmla="*/ 166777 w 240261"/>
                <a:gd name="connsiteY45" fmla="*/ 113635 h 240037"/>
                <a:gd name="connsiteX46" fmla="*/ 206395 w 240261"/>
                <a:gd name="connsiteY46" fmla="*/ 56817 h 240037"/>
                <a:gd name="connsiteX47" fmla="*/ 160387 w 240261"/>
                <a:gd name="connsiteY47" fmla="*/ 56817 h 240037"/>
                <a:gd name="connsiteX48" fmla="*/ 144413 w 240261"/>
                <a:gd name="connsiteY48" fmla="*/ 15321 h 240037"/>
                <a:gd name="connsiteX49" fmla="*/ 206395 w 240261"/>
                <a:gd name="connsiteY49" fmla="*/ 56817 h 240037"/>
                <a:gd name="connsiteX50" fmla="*/ 206395 w 240261"/>
                <a:gd name="connsiteY50" fmla="*/ 56817 h 240037"/>
                <a:gd name="connsiteX51" fmla="*/ 95849 w 240261"/>
                <a:gd name="connsiteY51" fmla="*/ 15321 h 240037"/>
                <a:gd name="connsiteX52" fmla="*/ 79874 w 240261"/>
                <a:gd name="connsiteY52" fmla="*/ 56817 h 240037"/>
                <a:gd name="connsiteX53" fmla="*/ 33867 w 240261"/>
                <a:gd name="connsiteY53" fmla="*/ 56817 h 240037"/>
                <a:gd name="connsiteX54" fmla="*/ 95849 w 240261"/>
                <a:gd name="connsiteY54" fmla="*/ 15321 h 240037"/>
                <a:gd name="connsiteX55" fmla="*/ 95849 w 240261"/>
                <a:gd name="connsiteY55" fmla="*/ 15321 h 240037"/>
                <a:gd name="connsiteX56" fmla="*/ 33867 w 240261"/>
                <a:gd name="connsiteY56" fmla="*/ 183220 h 240037"/>
                <a:gd name="connsiteX57" fmla="*/ 79874 w 240261"/>
                <a:gd name="connsiteY57" fmla="*/ 183220 h 240037"/>
                <a:gd name="connsiteX58" fmla="*/ 95849 w 240261"/>
                <a:gd name="connsiteY58" fmla="*/ 224716 h 240037"/>
                <a:gd name="connsiteX59" fmla="*/ 33867 w 240261"/>
                <a:gd name="connsiteY59" fmla="*/ 183220 h 240037"/>
                <a:gd name="connsiteX60" fmla="*/ 144413 w 240261"/>
                <a:gd name="connsiteY60" fmla="*/ 224716 h 240037"/>
                <a:gd name="connsiteX61" fmla="*/ 160387 w 240261"/>
                <a:gd name="connsiteY61" fmla="*/ 183220 h 240037"/>
                <a:gd name="connsiteX62" fmla="*/ 206395 w 240261"/>
                <a:gd name="connsiteY62" fmla="*/ 183220 h 240037"/>
                <a:gd name="connsiteX63" fmla="*/ 144413 w 240261"/>
                <a:gd name="connsiteY63" fmla="*/ 224716 h 240037"/>
                <a:gd name="connsiteX64" fmla="*/ 144413 w 240261"/>
                <a:gd name="connsiteY64" fmla="*/ 224716 h 240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40261" h="240037">
                  <a:moveTo>
                    <a:pt x="120131" y="0"/>
                  </a:moveTo>
                  <a:cubicBezTo>
                    <a:pt x="53675" y="0"/>
                    <a:pt x="0" y="53625"/>
                    <a:pt x="0" y="120019"/>
                  </a:cubicBezTo>
                  <a:cubicBezTo>
                    <a:pt x="0" y="186412"/>
                    <a:pt x="53675" y="240038"/>
                    <a:pt x="120131" y="240038"/>
                  </a:cubicBezTo>
                  <a:cubicBezTo>
                    <a:pt x="186586" y="240038"/>
                    <a:pt x="240262" y="186412"/>
                    <a:pt x="240262" y="120019"/>
                  </a:cubicBezTo>
                  <a:cubicBezTo>
                    <a:pt x="240262" y="120019"/>
                    <a:pt x="240262" y="120019"/>
                    <a:pt x="240262" y="120019"/>
                  </a:cubicBezTo>
                  <a:cubicBezTo>
                    <a:pt x="240262" y="53625"/>
                    <a:pt x="186586" y="0"/>
                    <a:pt x="120131" y="0"/>
                  </a:cubicBezTo>
                  <a:close/>
                  <a:moveTo>
                    <a:pt x="214702" y="170452"/>
                  </a:moveTo>
                  <a:lnTo>
                    <a:pt x="162943" y="170452"/>
                  </a:lnTo>
                  <a:cubicBezTo>
                    <a:pt x="165499" y="155769"/>
                    <a:pt x="166777" y="141086"/>
                    <a:pt x="166777" y="126403"/>
                  </a:cubicBezTo>
                  <a:lnTo>
                    <a:pt x="226843" y="126403"/>
                  </a:lnTo>
                  <a:cubicBezTo>
                    <a:pt x="226204" y="141724"/>
                    <a:pt x="221731" y="157046"/>
                    <a:pt x="214702" y="170452"/>
                  </a:cubicBezTo>
                  <a:close/>
                  <a:moveTo>
                    <a:pt x="120131" y="227270"/>
                  </a:moveTo>
                  <a:cubicBezTo>
                    <a:pt x="110546" y="227270"/>
                    <a:pt x="99683" y="210033"/>
                    <a:pt x="93293" y="183220"/>
                  </a:cubicBezTo>
                  <a:lnTo>
                    <a:pt x="147608" y="183220"/>
                  </a:lnTo>
                  <a:cubicBezTo>
                    <a:pt x="140579" y="210033"/>
                    <a:pt x="129716" y="227270"/>
                    <a:pt x="120131" y="227270"/>
                  </a:cubicBezTo>
                  <a:lnTo>
                    <a:pt x="120131" y="227270"/>
                  </a:lnTo>
                  <a:close/>
                  <a:moveTo>
                    <a:pt x="90098" y="170452"/>
                  </a:moveTo>
                  <a:cubicBezTo>
                    <a:pt x="87542" y="155769"/>
                    <a:pt x="86264" y="141086"/>
                    <a:pt x="85625" y="126403"/>
                  </a:cubicBezTo>
                  <a:lnTo>
                    <a:pt x="153998" y="126403"/>
                  </a:lnTo>
                  <a:cubicBezTo>
                    <a:pt x="153998" y="141086"/>
                    <a:pt x="152081" y="155769"/>
                    <a:pt x="149525" y="170452"/>
                  </a:cubicBezTo>
                  <a:lnTo>
                    <a:pt x="90098" y="170452"/>
                  </a:lnTo>
                  <a:close/>
                  <a:moveTo>
                    <a:pt x="13419" y="126403"/>
                  </a:moveTo>
                  <a:lnTo>
                    <a:pt x="73484" y="126403"/>
                  </a:lnTo>
                  <a:cubicBezTo>
                    <a:pt x="73484" y="141086"/>
                    <a:pt x="75401" y="155769"/>
                    <a:pt x="77318" y="170452"/>
                  </a:cubicBezTo>
                  <a:lnTo>
                    <a:pt x="25560" y="170452"/>
                  </a:lnTo>
                  <a:cubicBezTo>
                    <a:pt x="17892" y="157046"/>
                    <a:pt x="14058" y="141724"/>
                    <a:pt x="13419" y="126403"/>
                  </a:cubicBezTo>
                  <a:close/>
                  <a:moveTo>
                    <a:pt x="25560" y="69585"/>
                  </a:moveTo>
                  <a:lnTo>
                    <a:pt x="77318" y="69585"/>
                  </a:lnTo>
                  <a:cubicBezTo>
                    <a:pt x="74762" y="84269"/>
                    <a:pt x="73484" y="98952"/>
                    <a:pt x="73484" y="113635"/>
                  </a:cubicBezTo>
                  <a:lnTo>
                    <a:pt x="13419" y="113635"/>
                  </a:lnTo>
                  <a:cubicBezTo>
                    <a:pt x="14058" y="98313"/>
                    <a:pt x="17892" y="82992"/>
                    <a:pt x="25560" y="69585"/>
                  </a:cubicBezTo>
                  <a:close/>
                  <a:moveTo>
                    <a:pt x="120131" y="12768"/>
                  </a:moveTo>
                  <a:cubicBezTo>
                    <a:pt x="129716" y="12768"/>
                    <a:pt x="140579" y="30005"/>
                    <a:pt x="146969" y="56817"/>
                  </a:cubicBezTo>
                  <a:lnTo>
                    <a:pt x="92654" y="56817"/>
                  </a:lnTo>
                  <a:cubicBezTo>
                    <a:pt x="99683" y="30005"/>
                    <a:pt x="110546" y="12768"/>
                    <a:pt x="120131" y="12768"/>
                  </a:cubicBezTo>
                  <a:lnTo>
                    <a:pt x="120131" y="12768"/>
                  </a:lnTo>
                  <a:close/>
                  <a:moveTo>
                    <a:pt x="150164" y="69585"/>
                  </a:moveTo>
                  <a:cubicBezTo>
                    <a:pt x="152720" y="84269"/>
                    <a:pt x="153998" y="98952"/>
                    <a:pt x="154637" y="113635"/>
                  </a:cubicBezTo>
                  <a:lnTo>
                    <a:pt x="86264" y="113635"/>
                  </a:lnTo>
                  <a:cubicBezTo>
                    <a:pt x="86264" y="98952"/>
                    <a:pt x="88181" y="84269"/>
                    <a:pt x="90737" y="69585"/>
                  </a:cubicBezTo>
                  <a:lnTo>
                    <a:pt x="150164" y="69585"/>
                  </a:lnTo>
                  <a:close/>
                  <a:moveTo>
                    <a:pt x="166777" y="113635"/>
                  </a:moveTo>
                  <a:cubicBezTo>
                    <a:pt x="166777" y="98952"/>
                    <a:pt x="164860" y="84269"/>
                    <a:pt x="162943" y="69585"/>
                  </a:cubicBezTo>
                  <a:lnTo>
                    <a:pt x="214702" y="69585"/>
                  </a:lnTo>
                  <a:cubicBezTo>
                    <a:pt x="221731" y="82992"/>
                    <a:pt x="226204" y="98313"/>
                    <a:pt x="226843" y="113635"/>
                  </a:cubicBezTo>
                  <a:lnTo>
                    <a:pt x="166777" y="113635"/>
                  </a:lnTo>
                  <a:close/>
                  <a:moveTo>
                    <a:pt x="206395" y="56817"/>
                  </a:moveTo>
                  <a:lnTo>
                    <a:pt x="160387" y="56817"/>
                  </a:lnTo>
                  <a:cubicBezTo>
                    <a:pt x="157192" y="42134"/>
                    <a:pt x="152081" y="28089"/>
                    <a:pt x="144413" y="15321"/>
                  </a:cubicBezTo>
                  <a:cubicBezTo>
                    <a:pt x="169333" y="21705"/>
                    <a:pt x="191059" y="36389"/>
                    <a:pt x="206395" y="56817"/>
                  </a:cubicBezTo>
                  <a:lnTo>
                    <a:pt x="206395" y="56817"/>
                  </a:lnTo>
                  <a:close/>
                  <a:moveTo>
                    <a:pt x="95849" y="15321"/>
                  </a:moveTo>
                  <a:cubicBezTo>
                    <a:pt x="88181" y="28089"/>
                    <a:pt x="82430" y="42134"/>
                    <a:pt x="79874" y="56817"/>
                  </a:cubicBezTo>
                  <a:lnTo>
                    <a:pt x="33867" y="56817"/>
                  </a:lnTo>
                  <a:cubicBezTo>
                    <a:pt x="49203" y="36389"/>
                    <a:pt x="70928" y="21705"/>
                    <a:pt x="95849" y="15321"/>
                  </a:cubicBezTo>
                  <a:lnTo>
                    <a:pt x="95849" y="15321"/>
                  </a:lnTo>
                  <a:close/>
                  <a:moveTo>
                    <a:pt x="33867" y="183220"/>
                  </a:moveTo>
                  <a:lnTo>
                    <a:pt x="79874" y="183220"/>
                  </a:lnTo>
                  <a:cubicBezTo>
                    <a:pt x="83069" y="197903"/>
                    <a:pt x="88181" y="211948"/>
                    <a:pt x="95849" y="224716"/>
                  </a:cubicBezTo>
                  <a:cubicBezTo>
                    <a:pt x="70928" y="218332"/>
                    <a:pt x="49203" y="203649"/>
                    <a:pt x="33867" y="183220"/>
                  </a:cubicBezTo>
                  <a:close/>
                  <a:moveTo>
                    <a:pt x="144413" y="224716"/>
                  </a:moveTo>
                  <a:cubicBezTo>
                    <a:pt x="152081" y="211948"/>
                    <a:pt x="157831" y="197903"/>
                    <a:pt x="160387" y="183220"/>
                  </a:cubicBezTo>
                  <a:lnTo>
                    <a:pt x="206395" y="183220"/>
                  </a:lnTo>
                  <a:cubicBezTo>
                    <a:pt x="191059" y="203649"/>
                    <a:pt x="169333" y="218332"/>
                    <a:pt x="144413" y="224716"/>
                  </a:cubicBezTo>
                  <a:lnTo>
                    <a:pt x="144413" y="224716"/>
                  </a:lnTo>
                  <a:close/>
                </a:path>
              </a:pathLst>
            </a:custGeom>
            <a:solidFill>
              <a:srgbClr val="000000"/>
            </a:solidFill>
            <a:ln w="6350" cap="flat">
              <a:noFill/>
              <a:prstDash val="solid"/>
              <a:miter/>
            </a:ln>
          </p:spPr>
          <p:txBody>
            <a:bodyPr wrap="none" lIns="0" tIns="0" rIns="0" bIns="0" rtlCol="0" anchor="ctr"/>
            <a:lstStyle/>
            <a:p>
              <a:pPr algn="ctr"/>
              <a:endParaRPr lang="en-US" sz="1200">
                <a:latin typeface="+mn-lt"/>
                <a:cs typeface="+mn-cs"/>
                <a:sym typeface="+mn-lt"/>
              </a:endParaRPr>
            </a:p>
          </p:txBody>
        </p:sp>
      </p:grpSp>
      <p:grpSp>
        <p:nvGrpSpPr>
          <p:cNvPr id="190" name="Graphic 4">
            <a:extLst>
              <a:ext uri="{FF2B5EF4-FFF2-40B4-BE49-F238E27FC236}">
                <a16:creationId xmlns:a16="http://schemas.microsoft.com/office/drawing/2014/main" id="{331E01DC-5A5A-8CA0-FD1C-CC6BD5698D41}"/>
              </a:ext>
            </a:extLst>
          </p:cNvPr>
          <p:cNvGrpSpPr>
            <a:grpSpLocks noChangeAspect="1"/>
          </p:cNvGrpSpPr>
          <p:nvPr/>
        </p:nvGrpSpPr>
        <p:grpSpPr bwMode="gray">
          <a:xfrm>
            <a:off x="8984185" y="4117366"/>
            <a:ext cx="360000" cy="360000"/>
            <a:chOff x="1515054" y="4793256"/>
            <a:chExt cx="362309" cy="361971"/>
          </a:xfrm>
          <a:solidFill>
            <a:srgbClr val="046A38"/>
          </a:solidFill>
        </p:grpSpPr>
        <p:sp>
          <p:nvSpPr>
            <p:cNvPr id="191" name="Graphic 4">
              <a:extLst>
                <a:ext uri="{FF2B5EF4-FFF2-40B4-BE49-F238E27FC236}">
                  <a16:creationId xmlns:a16="http://schemas.microsoft.com/office/drawing/2014/main" id="{C1432408-A516-1BEE-42C1-6AED38F3E972}"/>
                </a:ext>
              </a:extLst>
            </p:cNvPr>
            <p:cNvSpPr/>
            <p:nvPr/>
          </p:nvSpPr>
          <p:spPr bwMode="gray">
            <a:xfrm>
              <a:off x="1515054" y="4793256"/>
              <a:ext cx="362309" cy="361971"/>
            </a:xfrm>
            <a:custGeom>
              <a:avLst/>
              <a:gdLst>
                <a:gd name="connsiteX0" fmla="*/ 180835 w 362309"/>
                <a:gd name="connsiteY0" fmla="*/ 0 h 361971"/>
                <a:gd name="connsiteX1" fmla="*/ 0 w 362309"/>
                <a:gd name="connsiteY1" fmla="*/ 180667 h 361971"/>
                <a:gd name="connsiteX2" fmla="*/ 180835 w 362309"/>
                <a:gd name="connsiteY2" fmla="*/ 361972 h 361971"/>
                <a:gd name="connsiteX3" fmla="*/ 362309 w 362309"/>
                <a:gd name="connsiteY3" fmla="*/ 180667 h 361971"/>
                <a:gd name="connsiteX4" fmla="*/ 362309 w 362309"/>
                <a:gd name="connsiteY4" fmla="*/ 180667 h 361971"/>
                <a:gd name="connsiteX5" fmla="*/ 180835 w 362309"/>
                <a:gd name="connsiteY5" fmla="*/ 0 h 361971"/>
                <a:gd name="connsiteX6" fmla="*/ 180835 w 362309"/>
                <a:gd name="connsiteY6" fmla="*/ 0 h 361971"/>
                <a:gd name="connsiteX7" fmla="*/ 180835 w 362309"/>
                <a:gd name="connsiteY7" fmla="*/ 348565 h 361971"/>
                <a:gd name="connsiteX8" fmla="*/ 12780 w 362309"/>
                <a:gd name="connsiteY8" fmla="*/ 180028 h 361971"/>
                <a:gd name="connsiteX9" fmla="*/ 180835 w 362309"/>
                <a:gd name="connsiteY9" fmla="*/ 12129 h 361971"/>
                <a:gd name="connsiteX10" fmla="*/ 349529 w 362309"/>
                <a:gd name="connsiteY10" fmla="*/ 180667 h 361971"/>
                <a:gd name="connsiteX11" fmla="*/ 349529 w 362309"/>
                <a:gd name="connsiteY11" fmla="*/ 180667 h 361971"/>
                <a:gd name="connsiteX12" fmla="*/ 180835 w 362309"/>
                <a:gd name="connsiteY12" fmla="*/ 348565 h 361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2309" h="361971">
                  <a:moveTo>
                    <a:pt x="180835" y="0"/>
                  </a:moveTo>
                  <a:cubicBezTo>
                    <a:pt x="80513" y="0"/>
                    <a:pt x="0" y="81077"/>
                    <a:pt x="0" y="180667"/>
                  </a:cubicBezTo>
                  <a:cubicBezTo>
                    <a:pt x="0" y="280895"/>
                    <a:pt x="81152" y="361972"/>
                    <a:pt x="180835" y="361972"/>
                  </a:cubicBezTo>
                  <a:cubicBezTo>
                    <a:pt x="280518" y="361972"/>
                    <a:pt x="362309" y="280895"/>
                    <a:pt x="362309" y="180667"/>
                  </a:cubicBezTo>
                  <a:cubicBezTo>
                    <a:pt x="362309" y="180667"/>
                    <a:pt x="362309" y="180667"/>
                    <a:pt x="362309" y="180667"/>
                  </a:cubicBezTo>
                  <a:cubicBezTo>
                    <a:pt x="361670" y="80438"/>
                    <a:pt x="281157" y="0"/>
                    <a:pt x="180835" y="0"/>
                  </a:cubicBezTo>
                  <a:cubicBezTo>
                    <a:pt x="180835" y="0"/>
                    <a:pt x="180835" y="0"/>
                    <a:pt x="180835" y="0"/>
                  </a:cubicBezTo>
                  <a:close/>
                  <a:moveTo>
                    <a:pt x="180835" y="348565"/>
                  </a:moveTo>
                  <a:cubicBezTo>
                    <a:pt x="87542" y="348565"/>
                    <a:pt x="12780" y="273234"/>
                    <a:pt x="12780" y="180028"/>
                  </a:cubicBezTo>
                  <a:cubicBezTo>
                    <a:pt x="12780" y="86822"/>
                    <a:pt x="88181" y="12129"/>
                    <a:pt x="180835" y="12129"/>
                  </a:cubicBezTo>
                  <a:cubicBezTo>
                    <a:pt x="274128" y="12129"/>
                    <a:pt x="349529" y="87461"/>
                    <a:pt x="349529" y="180667"/>
                  </a:cubicBezTo>
                  <a:lnTo>
                    <a:pt x="349529" y="180667"/>
                  </a:lnTo>
                  <a:cubicBezTo>
                    <a:pt x="348891" y="273234"/>
                    <a:pt x="273489" y="348565"/>
                    <a:pt x="180835" y="348565"/>
                  </a:cubicBezTo>
                  <a:close/>
                </a:path>
              </a:pathLst>
            </a:custGeom>
            <a:solidFill>
              <a:srgbClr val="000000"/>
            </a:solidFill>
            <a:ln w="6350" cap="flat">
              <a:noFill/>
              <a:prstDash val="solid"/>
              <a:miter/>
            </a:ln>
          </p:spPr>
          <p:txBody>
            <a:bodyPr wrap="none" lIns="0" tIns="0" rIns="0" bIns="0" rtlCol="0" anchor="ctr"/>
            <a:lstStyle/>
            <a:p>
              <a:pPr algn="ctr"/>
              <a:endParaRPr lang="en-US" sz="1200">
                <a:latin typeface="+mn-lt"/>
                <a:cs typeface="+mn-cs"/>
                <a:sym typeface="+mn-lt"/>
              </a:endParaRPr>
            </a:p>
          </p:txBody>
        </p:sp>
        <p:sp>
          <p:nvSpPr>
            <p:cNvPr id="192" name="Graphic 4">
              <a:extLst>
                <a:ext uri="{FF2B5EF4-FFF2-40B4-BE49-F238E27FC236}">
                  <a16:creationId xmlns:a16="http://schemas.microsoft.com/office/drawing/2014/main" id="{B78C292B-62AF-87A3-9856-C9237227539A}"/>
                </a:ext>
              </a:extLst>
            </p:cNvPr>
            <p:cNvSpPr/>
            <p:nvPr/>
          </p:nvSpPr>
          <p:spPr bwMode="gray">
            <a:xfrm>
              <a:off x="1583192" y="4863005"/>
              <a:ext cx="221635" cy="221923"/>
            </a:xfrm>
            <a:custGeom>
              <a:avLst/>
              <a:gdLst>
                <a:gd name="connsiteX0" fmla="*/ 181708 w 221635"/>
                <a:gd name="connsiteY0" fmla="*/ 24734 h 221923"/>
                <a:gd name="connsiteX1" fmla="*/ 191932 w 221635"/>
                <a:gd name="connsiteY1" fmla="*/ 10051 h 221923"/>
                <a:gd name="connsiteX2" fmla="*/ 190654 w 221635"/>
                <a:gd name="connsiteY2" fmla="*/ 1114 h 221923"/>
                <a:gd name="connsiteX3" fmla="*/ 181708 w 221635"/>
                <a:gd name="connsiteY3" fmla="*/ 2390 h 221923"/>
                <a:gd name="connsiteX4" fmla="*/ 181708 w 221635"/>
                <a:gd name="connsiteY4" fmla="*/ 2390 h 221923"/>
                <a:gd name="connsiteX5" fmla="*/ 107585 w 221635"/>
                <a:gd name="connsiteY5" fmla="*/ 106449 h 221923"/>
                <a:gd name="connsiteX6" fmla="*/ 108863 w 221635"/>
                <a:gd name="connsiteY6" fmla="*/ 115387 h 221923"/>
                <a:gd name="connsiteX7" fmla="*/ 108863 w 221635"/>
                <a:gd name="connsiteY7" fmla="*/ 115387 h 221923"/>
                <a:gd name="connsiteX8" fmla="*/ 112697 w 221635"/>
                <a:gd name="connsiteY8" fmla="*/ 116664 h 221923"/>
                <a:gd name="connsiteX9" fmla="*/ 117809 w 221635"/>
                <a:gd name="connsiteY9" fmla="*/ 114110 h 221923"/>
                <a:gd name="connsiteX10" fmla="*/ 130589 w 221635"/>
                <a:gd name="connsiteY10" fmla="*/ 95596 h 221923"/>
                <a:gd name="connsiteX11" fmla="*/ 135701 w 221635"/>
                <a:gd name="connsiteY11" fmla="*/ 110280 h 221923"/>
                <a:gd name="connsiteX12" fmla="*/ 112058 w 221635"/>
                <a:gd name="connsiteY12" fmla="*/ 133900 h 221923"/>
                <a:gd name="connsiteX13" fmla="*/ 88415 w 221635"/>
                <a:gd name="connsiteY13" fmla="*/ 110280 h 221923"/>
                <a:gd name="connsiteX14" fmla="*/ 99917 w 221635"/>
                <a:gd name="connsiteY14" fmla="*/ 89851 h 221923"/>
                <a:gd name="connsiteX15" fmla="*/ 102473 w 221635"/>
                <a:gd name="connsiteY15" fmla="*/ 80913 h 221923"/>
                <a:gd name="connsiteX16" fmla="*/ 102473 w 221635"/>
                <a:gd name="connsiteY16" fmla="*/ 80913 h 221923"/>
                <a:gd name="connsiteX17" fmla="*/ 93527 w 221635"/>
                <a:gd name="connsiteY17" fmla="*/ 78360 h 221923"/>
                <a:gd name="connsiteX18" fmla="*/ 80108 w 221635"/>
                <a:gd name="connsiteY18" fmla="*/ 127516 h 221923"/>
                <a:gd name="connsiteX19" fmla="*/ 129311 w 221635"/>
                <a:gd name="connsiteY19" fmla="*/ 140923 h 221923"/>
                <a:gd name="connsiteX20" fmla="*/ 142730 w 221635"/>
                <a:gd name="connsiteY20" fmla="*/ 91766 h 221923"/>
                <a:gd name="connsiteX21" fmla="*/ 136979 w 221635"/>
                <a:gd name="connsiteY21" fmla="*/ 84744 h 221923"/>
                <a:gd name="connsiteX22" fmla="*/ 151036 w 221635"/>
                <a:gd name="connsiteY22" fmla="*/ 64953 h 221923"/>
                <a:gd name="connsiteX23" fmla="*/ 156148 w 221635"/>
                <a:gd name="connsiteY23" fmla="*/ 150499 h 221923"/>
                <a:gd name="connsiteX24" fmla="*/ 70523 w 221635"/>
                <a:gd name="connsiteY24" fmla="*/ 155606 h 221923"/>
                <a:gd name="connsiteX25" fmla="*/ 51353 w 221635"/>
                <a:gd name="connsiteY25" fmla="*/ 121771 h 221923"/>
                <a:gd name="connsiteX26" fmla="*/ 55187 w 221635"/>
                <a:gd name="connsiteY26" fmla="*/ 102619 h 221923"/>
                <a:gd name="connsiteX27" fmla="*/ 51353 w 221635"/>
                <a:gd name="connsiteY27" fmla="*/ 98788 h 221923"/>
                <a:gd name="connsiteX28" fmla="*/ 53909 w 221635"/>
                <a:gd name="connsiteY28" fmla="*/ 90489 h 221923"/>
                <a:gd name="connsiteX29" fmla="*/ 50075 w 221635"/>
                <a:gd name="connsiteY29" fmla="*/ 82190 h 221923"/>
                <a:gd name="connsiteX30" fmla="*/ 41769 w 221635"/>
                <a:gd name="connsiteY30" fmla="*/ 86020 h 221923"/>
                <a:gd name="connsiteX31" fmla="*/ 41769 w 221635"/>
                <a:gd name="connsiteY31" fmla="*/ 86020 h 221923"/>
                <a:gd name="connsiteX32" fmla="*/ 38574 w 221635"/>
                <a:gd name="connsiteY32" fmla="*/ 97512 h 221923"/>
                <a:gd name="connsiteX33" fmla="*/ 30906 w 221635"/>
                <a:gd name="connsiteY33" fmla="*/ 115387 h 221923"/>
                <a:gd name="connsiteX34" fmla="*/ 38574 w 221635"/>
                <a:gd name="connsiteY34" fmla="*/ 123048 h 221923"/>
                <a:gd name="connsiteX35" fmla="*/ 123560 w 221635"/>
                <a:gd name="connsiteY35" fmla="*/ 182419 h 221923"/>
                <a:gd name="connsiteX36" fmla="*/ 182986 w 221635"/>
                <a:gd name="connsiteY36" fmla="*/ 97512 h 221923"/>
                <a:gd name="connsiteX37" fmla="*/ 158065 w 221635"/>
                <a:gd name="connsiteY37" fmla="*/ 54101 h 221923"/>
                <a:gd name="connsiteX38" fmla="*/ 172123 w 221635"/>
                <a:gd name="connsiteY38" fmla="*/ 34310 h 221923"/>
                <a:gd name="connsiteX39" fmla="*/ 186820 w 221635"/>
                <a:gd name="connsiteY39" fmla="*/ 171566 h 221923"/>
                <a:gd name="connsiteX40" fmla="*/ 156787 w 221635"/>
                <a:gd name="connsiteY40" fmla="*/ 196464 h 221923"/>
                <a:gd name="connsiteX41" fmla="*/ 147841 w 221635"/>
                <a:gd name="connsiteY41" fmla="*/ 193272 h 221923"/>
                <a:gd name="connsiteX42" fmla="*/ 134423 w 221635"/>
                <a:gd name="connsiteY42" fmla="*/ 205401 h 221923"/>
                <a:gd name="connsiteX43" fmla="*/ 16209 w 221635"/>
                <a:gd name="connsiteY43" fmla="*/ 135177 h 221923"/>
                <a:gd name="connsiteX44" fmla="*/ 13014 w 221635"/>
                <a:gd name="connsiteY44" fmla="*/ 110918 h 221923"/>
                <a:gd name="connsiteX45" fmla="*/ 34101 w 221635"/>
                <a:gd name="connsiteY45" fmla="*/ 50270 h 221923"/>
                <a:gd name="connsiteX46" fmla="*/ 32823 w 221635"/>
                <a:gd name="connsiteY46" fmla="*/ 41333 h 221923"/>
                <a:gd name="connsiteX47" fmla="*/ 23877 w 221635"/>
                <a:gd name="connsiteY47" fmla="*/ 42609 h 221923"/>
                <a:gd name="connsiteX48" fmla="*/ 41769 w 221635"/>
                <a:gd name="connsiteY48" fmla="*/ 197740 h 221923"/>
                <a:gd name="connsiteX49" fmla="*/ 138896 w 221635"/>
                <a:gd name="connsiteY49" fmla="*/ 218169 h 221923"/>
                <a:gd name="connsiteX50" fmla="*/ 158065 w 221635"/>
                <a:gd name="connsiteY50" fmla="*/ 217531 h 221923"/>
                <a:gd name="connsiteX51" fmla="*/ 161899 w 221635"/>
                <a:gd name="connsiteY51" fmla="*/ 209232 h 221923"/>
                <a:gd name="connsiteX52" fmla="*/ 209185 w 221635"/>
                <a:gd name="connsiteY52" fmla="*/ 60485 h 221923"/>
                <a:gd name="connsiteX53" fmla="*/ 181708 w 221635"/>
                <a:gd name="connsiteY53" fmla="*/ 24734 h 221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221635" h="221923">
                  <a:moveTo>
                    <a:pt x="181708" y="24734"/>
                  </a:moveTo>
                  <a:lnTo>
                    <a:pt x="191932" y="10051"/>
                  </a:lnTo>
                  <a:cubicBezTo>
                    <a:pt x="193849" y="7498"/>
                    <a:pt x="193210" y="3029"/>
                    <a:pt x="190654" y="1114"/>
                  </a:cubicBezTo>
                  <a:cubicBezTo>
                    <a:pt x="188098" y="-802"/>
                    <a:pt x="183625" y="-163"/>
                    <a:pt x="181708" y="2390"/>
                  </a:cubicBezTo>
                  <a:cubicBezTo>
                    <a:pt x="181708" y="2390"/>
                    <a:pt x="181708" y="2390"/>
                    <a:pt x="181708" y="2390"/>
                  </a:cubicBezTo>
                  <a:lnTo>
                    <a:pt x="107585" y="106449"/>
                  </a:lnTo>
                  <a:cubicBezTo>
                    <a:pt x="105668" y="109003"/>
                    <a:pt x="106307" y="113472"/>
                    <a:pt x="108863" y="115387"/>
                  </a:cubicBezTo>
                  <a:cubicBezTo>
                    <a:pt x="108863" y="115387"/>
                    <a:pt x="108863" y="115387"/>
                    <a:pt x="108863" y="115387"/>
                  </a:cubicBezTo>
                  <a:cubicBezTo>
                    <a:pt x="110141" y="116025"/>
                    <a:pt x="111419" y="116664"/>
                    <a:pt x="112697" y="116664"/>
                  </a:cubicBezTo>
                  <a:cubicBezTo>
                    <a:pt x="114614" y="116664"/>
                    <a:pt x="116531" y="115387"/>
                    <a:pt x="117809" y="114110"/>
                  </a:cubicBezTo>
                  <a:lnTo>
                    <a:pt x="130589" y="95596"/>
                  </a:lnTo>
                  <a:cubicBezTo>
                    <a:pt x="133784" y="99427"/>
                    <a:pt x="135701" y="104534"/>
                    <a:pt x="135701" y="110280"/>
                  </a:cubicBezTo>
                  <a:cubicBezTo>
                    <a:pt x="135701" y="123048"/>
                    <a:pt x="125477" y="133900"/>
                    <a:pt x="112058" y="133900"/>
                  </a:cubicBezTo>
                  <a:cubicBezTo>
                    <a:pt x="98639" y="133900"/>
                    <a:pt x="88415" y="123686"/>
                    <a:pt x="88415" y="110280"/>
                  </a:cubicBezTo>
                  <a:cubicBezTo>
                    <a:pt x="88415" y="101980"/>
                    <a:pt x="92888" y="94320"/>
                    <a:pt x="99917" y="89851"/>
                  </a:cubicBezTo>
                  <a:cubicBezTo>
                    <a:pt x="103112" y="87936"/>
                    <a:pt x="103751" y="84105"/>
                    <a:pt x="102473" y="80913"/>
                  </a:cubicBezTo>
                  <a:cubicBezTo>
                    <a:pt x="102473" y="80913"/>
                    <a:pt x="102473" y="80913"/>
                    <a:pt x="102473" y="80913"/>
                  </a:cubicBezTo>
                  <a:cubicBezTo>
                    <a:pt x="100556" y="77721"/>
                    <a:pt x="96722" y="77083"/>
                    <a:pt x="93527" y="78360"/>
                  </a:cubicBezTo>
                  <a:cubicBezTo>
                    <a:pt x="76274" y="88574"/>
                    <a:pt x="70523" y="110280"/>
                    <a:pt x="80108" y="127516"/>
                  </a:cubicBezTo>
                  <a:cubicBezTo>
                    <a:pt x="90332" y="144753"/>
                    <a:pt x="112058" y="150499"/>
                    <a:pt x="129311" y="140923"/>
                  </a:cubicBezTo>
                  <a:cubicBezTo>
                    <a:pt x="146564" y="130708"/>
                    <a:pt x="152314" y="109003"/>
                    <a:pt x="142730" y="91766"/>
                  </a:cubicBezTo>
                  <a:cubicBezTo>
                    <a:pt x="141451" y="89212"/>
                    <a:pt x="139535" y="86659"/>
                    <a:pt x="136979" y="84744"/>
                  </a:cubicBezTo>
                  <a:lnTo>
                    <a:pt x="151036" y="64953"/>
                  </a:lnTo>
                  <a:cubicBezTo>
                    <a:pt x="175957" y="87297"/>
                    <a:pt x="178513" y="125601"/>
                    <a:pt x="156148" y="150499"/>
                  </a:cubicBezTo>
                  <a:cubicBezTo>
                    <a:pt x="133784" y="175396"/>
                    <a:pt x="95444" y="177950"/>
                    <a:pt x="70523" y="155606"/>
                  </a:cubicBezTo>
                  <a:cubicBezTo>
                    <a:pt x="60299" y="146668"/>
                    <a:pt x="53909" y="135177"/>
                    <a:pt x="51353" y="121771"/>
                  </a:cubicBezTo>
                  <a:cubicBezTo>
                    <a:pt x="57743" y="117940"/>
                    <a:pt x="59660" y="109003"/>
                    <a:pt x="55187" y="102619"/>
                  </a:cubicBezTo>
                  <a:cubicBezTo>
                    <a:pt x="53909" y="100704"/>
                    <a:pt x="52631" y="99427"/>
                    <a:pt x="51353" y="98788"/>
                  </a:cubicBezTo>
                  <a:cubicBezTo>
                    <a:pt x="51992" y="95596"/>
                    <a:pt x="52631" y="93043"/>
                    <a:pt x="53909" y="90489"/>
                  </a:cubicBezTo>
                  <a:cubicBezTo>
                    <a:pt x="55187" y="87297"/>
                    <a:pt x="53270" y="83467"/>
                    <a:pt x="50075" y="82190"/>
                  </a:cubicBezTo>
                  <a:cubicBezTo>
                    <a:pt x="46880" y="80913"/>
                    <a:pt x="43046" y="82828"/>
                    <a:pt x="41769" y="86020"/>
                  </a:cubicBezTo>
                  <a:lnTo>
                    <a:pt x="41769" y="86020"/>
                  </a:lnTo>
                  <a:cubicBezTo>
                    <a:pt x="40491" y="89851"/>
                    <a:pt x="39212" y="93681"/>
                    <a:pt x="38574" y="97512"/>
                  </a:cubicBezTo>
                  <a:cubicBezTo>
                    <a:pt x="31545" y="100704"/>
                    <a:pt x="28350" y="108364"/>
                    <a:pt x="30906" y="115387"/>
                  </a:cubicBezTo>
                  <a:cubicBezTo>
                    <a:pt x="32184" y="118579"/>
                    <a:pt x="34740" y="121132"/>
                    <a:pt x="38574" y="123048"/>
                  </a:cubicBezTo>
                  <a:cubicBezTo>
                    <a:pt x="45602" y="163267"/>
                    <a:pt x="83942" y="189441"/>
                    <a:pt x="123560" y="182419"/>
                  </a:cubicBezTo>
                  <a:cubicBezTo>
                    <a:pt x="163816" y="175396"/>
                    <a:pt x="190015" y="137092"/>
                    <a:pt x="182986" y="97512"/>
                  </a:cubicBezTo>
                  <a:cubicBezTo>
                    <a:pt x="179791" y="80913"/>
                    <a:pt x="171484" y="65592"/>
                    <a:pt x="158065" y="54101"/>
                  </a:cubicBezTo>
                  <a:lnTo>
                    <a:pt x="172123" y="34310"/>
                  </a:lnTo>
                  <a:cubicBezTo>
                    <a:pt x="214297" y="68145"/>
                    <a:pt x="220687" y="130070"/>
                    <a:pt x="186820" y="171566"/>
                  </a:cubicBezTo>
                  <a:cubicBezTo>
                    <a:pt x="178513" y="181780"/>
                    <a:pt x="168289" y="190080"/>
                    <a:pt x="156787" y="196464"/>
                  </a:cubicBezTo>
                  <a:cubicBezTo>
                    <a:pt x="154231" y="194548"/>
                    <a:pt x="151036" y="193272"/>
                    <a:pt x="147841" y="193272"/>
                  </a:cubicBezTo>
                  <a:cubicBezTo>
                    <a:pt x="140812" y="193272"/>
                    <a:pt x="135062" y="198379"/>
                    <a:pt x="134423" y="205401"/>
                  </a:cubicBezTo>
                  <a:cubicBezTo>
                    <a:pt x="82025" y="218808"/>
                    <a:pt x="28989" y="186888"/>
                    <a:pt x="16209" y="135177"/>
                  </a:cubicBezTo>
                  <a:cubicBezTo>
                    <a:pt x="14292" y="126878"/>
                    <a:pt x="13014" y="119217"/>
                    <a:pt x="13014" y="110918"/>
                  </a:cubicBezTo>
                  <a:cubicBezTo>
                    <a:pt x="13014" y="89212"/>
                    <a:pt x="20043" y="67507"/>
                    <a:pt x="34101" y="50270"/>
                  </a:cubicBezTo>
                  <a:cubicBezTo>
                    <a:pt x="36018" y="47717"/>
                    <a:pt x="36018" y="43248"/>
                    <a:pt x="32823" y="41333"/>
                  </a:cubicBezTo>
                  <a:cubicBezTo>
                    <a:pt x="30267" y="39417"/>
                    <a:pt x="25794" y="39417"/>
                    <a:pt x="23877" y="42609"/>
                  </a:cubicBezTo>
                  <a:cubicBezTo>
                    <a:pt x="-13824" y="90489"/>
                    <a:pt x="-6156" y="160075"/>
                    <a:pt x="41769" y="197740"/>
                  </a:cubicBezTo>
                  <a:cubicBezTo>
                    <a:pt x="69245" y="219446"/>
                    <a:pt x="105029" y="227107"/>
                    <a:pt x="138896" y="218169"/>
                  </a:cubicBezTo>
                  <a:cubicBezTo>
                    <a:pt x="144646" y="223276"/>
                    <a:pt x="152953" y="223276"/>
                    <a:pt x="158065" y="217531"/>
                  </a:cubicBezTo>
                  <a:cubicBezTo>
                    <a:pt x="159982" y="214977"/>
                    <a:pt x="161260" y="212424"/>
                    <a:pt x="161899" y="209232"/>
                  </a:cubicBezTo>
                  <a:cubicBezTo>
                    <a:pt x="216214" y="181142"/>
                    <a:pt x="237301" y="114748"/>
                    <a:pt x="209185" y="60485"/>
                  </a:cubicBezTo>
                  <a:cubicBezTo>
                    <a:pt x="204073" y="46440"/>
                    <a:pt x="193849" y="34310"/>
                    <a:pt x="181708" y="24734"/>
                  </a:cubicBezTo>
                  <a:close/>
                </a:path>
              </a:pathLst>
            </a:custGeom>
            <a:solidFill>
              <a:srgbClr val="000000"/>
            </a:solidFill>
            <a:ln w="6350" cap="flat">
              <a:noFill/>
              <a:prstDash val="solid"/>
              <a:miter/>
            </a:ln>
          </p:spPr>
          <p:txBody>
            <a:bodyPr wrap="none" lIns="0" tIns="0" rIns="0" bIns="0" rtlCol="0" anchor="ctr"/>
            <a:lstStyle/>
            <a:p>
              <a:pPr algn="ctr"/>
              <a:endParaRPr lang="en-US" sz="1200">
                <a:latin typeface="+mn-lt"/>
                <a:cs typeface="+mn-cs"/>
                <a:sym typeface="+mn-lt"/>
              </a:endParaRPr>
            </a:p>
          </p:txBody>
        </p:sp>
      </p:grpSp>
      <p:sp>
        <p:nvSpPr>
          <p:cNvPr id="2" name="楕円 1">
            <a:extLst>
              <a:ext uri="{FF2B5EF4-FFF2-40B4-BE49-F238E27FC236}">
                <a16:creationId xmlns:a16="http://schemas.microsoft.com/office/drawing/2014/main" id="{655EF365-6FD5-7704-25F6-A3BB4F6574DD}"/>
              </a:ext>
            </a:extLst>
          </p:cNvPr>
          <p:cNvSpPr/>
          <p:nvPr/>
        </p:nvSpPr>
        <p:spPr bwMode="gray">
          <a:xfrm>
            <a:off x="8921175" y="4848230"/>
            <a:ext cx="216000" cy="216000"/>
          </a:xfrm>
          <a:prstGeom prst="ellipse">
            <a:avLst/>
          </a:prstGeom>
          <a:solidFill>
            <a:srgbClr val="FFC000"/>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1">
                <a:solidFill>
                  <a:prstClr val="black"/>
                </a:solidFill>
                <a:latin typeface="+mn-lt"/>
                <a:cs typeface="+mn-cs"/>
              </a:rPr>
              <a:t>2</a:t>
            </a:r>
            <a:endParaRPr kumimoji="1" lang="ja-JP" altLang="en-US" sz="1200" b="1" i="0" u="none" strike="noStrike" kern="1200" cap="none" spc="0" normalizeH="0" baseline="0" noProof="0">
              <a:ln>
                <a:noFill/>
              </a:ln>
              <a:solidFill>
                <a:prstClr val="black"/>
              </a:solidFill>
              <a:effectLst/>
              <a:uLnTx/>
              <a:uFillTx/>
              <a:latin typeface="+mn-lt"/>
              <a:ea typeface="+mn-ea"/>
              <a:cs typeface="+mn-cs"/>
            </a:endParaRPr>
          </a:p>
        </p:txBody>
      </p:sp>
      <p:sp>
        <p:nvSpPr>
          <p:cNvPr id="5" name="楕円 4">
            <a:extLst>
              <a:ext uri="{FF2B5EF4-FFF2-40B4-BE49-F238E27FC236}">
                <a16:creationId xmlns:a16="http://schemas.microsoft.com/office/drawing/2014/main" id="{68AC54C3-41A3-7AF6-946B-9D7AD1F0FAE9}"/>
              </a:ext>
            </a:extLst>
          </p:cNvPr>
          <p:cNvSpPr/>
          <p:nvPr/>
        </p:nvSpPr>
        <p:spPr bwMode="gray">
          <a:xfrm>
            <a:off x="9321862" y="2857013"/>
            <a:ext cx="216000" cy="216000"/>
          </a:xfrm>
          <a:prstGeom prst="ellipse">
            <a:avLst/>
          </a:prstGeom>
          <a:solidFill>
            <a:srgbClr val="FFC000"/>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1" i="0" u="none" strike="noStrike" kern="1200" cap="none" spc="0" normalizeH="0" baseline="0" noProof="0">
                <a:ln>
                  <a:noFill/>
                </a:ln>
                <a:solidFill>
                  <a:prstClr val="black"/>
                </a:solidFill>
                <a:effectLst/>
                <a:uLnTx/>
                <a:uFillTx/>
                <a:latin typeface="+mn-lt"/>
                <a:ea typeface="+mn-ea"/>
                <a:cs typeface="+mn-cs"/>
              </a:rPr>
              <a:t>1</a:t>
            </a:r>
            <a:endParaRPr kumimoji="1" lang="ja-JP" altLang="en-US" sz="1200" b="1" i="0" u="none" strike="noStrike" kern="1200" cap="none" spc="0" normalizeH="0" baseline="0" noProof="0">
              <a:ln>
                <a:noFill/>
              </a:ln>
              <a:solidFill>
                <a:prstClr val="black"/>
              </a:solidFill>
              <a:effectLst/>
              <a:uLnTx/>
              <a:uFillTx/>
              <a:latin typeface="+mn-lt"/>
              <a:ea typeface="+mn-ea"/>
              <a:cs typeface="+mn-cs"/>
            </a:endParaRPr>
          </a:p>
        </p:txBody>
      </p:sp>
      <p:sp>
        <p:nvSpPr>
          <p:cNvPr id="6" name="スライド番号プレースホルダー 2">
            <a:extLst>
              <a:ext uri="{FF2B5EF4-FFF2-40B4-BE49-F238E27FC236}">
                <a16:creationId xmlns:a16="http://schemas.microsoft.com/office/drawing/2014/main" id="{977A0F9E-6903-0588-D675-F0A394C24481}"/>
              </a:ext>
            </a:extLst>
          </p:cNvPr>
          <p:cNvSpPr txBox="1">
            <a:spLocks/>
          </p:cNvSpPr>
          <p:nvPr/>
        </p:nvSpPr>
        <p:spPr bwMode="gray">
          <a:xfrm>
            <a:off x="417600" y="6588000"/>
            <a:ext cx="180000" cy="169200"/>
          </a:xfrm>
          <a:prstGeom prst="rect">
            <a:avLst/>
          </a:prstGeom>
        </p:spPr>
        <p:txBody>
          <a:bodyPr vert="horz" lIns="0" tIns="0" rIns="0" bIns="0" rtlCol="0" anchor="b" anchorCtr="0"/>
          <a:lstStyle>
            <a:defPPr>
              <a:defRPr lang="en-US"/>
            </a:defPPr>
            <a:lvl1pPr algn="l" rtl="0" fontAlgn="base">
              <a:spcBef>
                <a:spcPct val="0"/>
              </a:spcBef>
              <a:spcAft>
                <a:spcPct val="0"/>
              </a:spcAft>
              <a:defRPr sz="900" kern="1200">
                <a:solidFill>
                  <a:schemeClr val="tx1"/>
                </a:solidFill>
                <a:latin typeface="+mn-lt"/>
                <a:ea typeface="+mn-ea"/>
                <a:cs typeface="+mn-cs"/>
                <a:sym typeface="+mn-lt"/>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a:lstStyle>
          <a:p>
            <a:fld id="{543A0986-838B-4D2A-A95C-8CB1738263FE}" type="slidenum">
              <a:rPr lang="ja-JP" altLang="en-US" smtClean="0"/>
              <a:pPr/>
              <a:t>7</a:t>
            </a:fld>
            <a:endParaRPr lang="ja-JP" altLang="en-US"/>
          </a:p>
        </p:txBody>
      </p:sp>
      <p:sp>
        <p:nvSpPr>
          <p:cNvPr id="7" name="フッター プレースホルダー 3">
            <a:extLst>
              <a:ext uri="{FF2B5EF4-FFF2-40B4-BE49-F238E27FC236}">
                <a16:creationId xmlns:a16="http://schemas.microsoft.com/office/drawing/2014/main" id="{3B0234D0-D7FB-98EB-FC88-C4A96CDBA1D2}"/>
              </a:ext>
            </a:extLst>
          </p:cNvPr>
          <p:cNvSpPr txBox="1">
            <a:spLocks/>
          </p:cNvSpPr>
          <p:nvPr/>
        </p:nvSpPr>
        <p:spPr bwMode="gray">
          <a:xfrm>
            <a:off x="705600" y="6588000"/>
            <a:ext cx="4068000" cy="169200"/>
          </a:xfrm>
          <a:prstGeom prst="rect">
            <a:avLst/>
          </a:prstGeom>
        </p:spPr>
        <p:txBody>
          <a:bodyPr vert="horz" wrap="none" lIns="0" tIns="0" rIns="0" bIns="0" rtlCol="0" anchor="b" anchorCtr="0"/>
          <a:lstStyle>
            <a:defPPr>
              <a:defRPr lang="en-US"/>
            </a:defPPr>
            <a:lvl1pPr algn="r" rtl="0" fontAlgn="base">
              <a:spcBef>
                <a:spcPct val="0"/>
              </a:spcBef>
              <a:spcAft>
                <a:spcPct val="0"/>
              </a:spcAft>
              <a:defRPr sz="900" kern="1200">
                <a:solidFill>
                  <a:schemeClr val="tx1"/>
                </a:solidFill>
                <a:latin typeface="+mn-lt"/>
                <a:ea typeface="+mn-ea"/>
                <a:cs typeface="+mn-cs"/>
                <a:sym typeface="+mn-lt"/>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a:lstStyle>
          <a:p>
            <a:pPr algn="l"/>
            <a:r>
              <a:rPr lang="en-GB" altLang="en-GB"/>
              <a:t>＜Confidential＞</a:t>
            </a:r>
          </a:p>
        </p:txBody>
      </p:sp>
    </p:spTree>
    <p:extLst>
      <p:ext uri="{BB962C8B-B14F-4D97-AF65-F5344CB8AC3E}">
        <p14:creationId xmlns:p14="http://schemas.microsoft.com/office/powerpoint/2010/main" val="3116945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a:extLst>
              <a:ext uri="{FF2B5EF4-FFF2-40B4-BE49-F238E27FC236}">
                <a16:creationId xmlns:a16="http://schemas.microsoft.com/office/drawing/2014/main" id="{3E24CE2B-8D9E-3435-8E2B-61DCE3AB7DE5}"/>
              </a:ext>
            </a:extLst>
          </p:cNvPr>
          <p:cNvSpPr>
            <a:spLocks noGrp="1"/>
          </p:cNvSpPr>
          <p:nvPr>
            <p:ph type="body" sz="quarter" idx="15"/>
          </p:nvPr>
        </p:nvSpPr>
        <p:spPr/>
        <p:txBody>
          <a:bodyPr/>
          <a:lstStyle/>
          <a:p>
            <a:r>
              <a:rPr lang="ja-JP" altLang="en-US"/>
              <a:t>各ポータルの位置づけ</a:t>
            </a:r>
          </a:p>
        </p:txBody>
      </p:sp>
      <p:sp>
        <p:nvSpPr>
          <p:cNvPr id="5" name="タイトル 4">
            <a:extLst>
              <a:ext uri="{FF2B5EF4-FFF2-40B4-BE49-F238E27FC236}">
                <a16:creationId xmlns:a16="http://schemas.microsoft.com/office/drawing/2014/main" id="{05C4B5DE-1260-026A-609C-DB5B9CBD6EFB}"/>
              </a:ext>
            </a:extLst>
          </p:cNvPr>
          <p:cNvSpPr>
            <a:spLocks noGrp="1"/>
          </p:cNvSpPr>
          <p:nvPr>
            <p:ph type="title"/>
          </p:nvPr>
        </p:nvSpPr>
        <p:spPr/>
        <p:txBody>
          <a:bodyPr/>
          <a:lstStyle/>
          <a:p>
            <a:r>
              <a:rPr lang="ja-JP" altLang="en-US"/>
              <a:t>緑土ポータルは、①市民・事業者ポータルと②職員ポータルから構成され、それぞれ必要な機能を構築します。</a:t>
            </a:r>
          </a:p>
        </p:txBody>
      </p:sp>
      <p:graphicFrame>
        <p:nvGraphicFramePr>
          <p:cNvPr id="12" name="表 11">
            <a:extLst>
              <a:ext uri="{FF2B5EF4-FFF2-40B4-BE49-F238E27FC236}">
                <a16:creationId xmlns:a16="http://schemas.microsoft.com/office/drawing/2014/main" id="{2FAA258C-452B-969B-D339-F58ECD49BFE2}"/>
              </a:ext>
            </a:extLst>
          </p:cNvPr>
          <p:cNvGraphicFramePr>
            <a:graphicFrameLocks noGrp="1"/>
          </p:cNvGraphicFramePr>
          <p:nvPr/>
        </p:nvGraphicFramePr>
        <p:xfrm>
          <a:off x="416496" y="1688399"/>
          <a:ext cx="9072001" cy="4052305"/>
        </p:xfrm>
        <a:graphic>
          <a:graphicData uri="http://schemas.openxmlformats.org/drawingml/2006/table">
            <a:tbl>
              <a:tblPr firstRow="1" bandRow="1">
                <a:tableStyleId>{5C22544A-7EE6-4342-B048-85BDC9FD1C3A}</a:tableStyleId>
              </a:tblPr>
              <a:tblGrid>
                <a:gridCol w="1171235">
                  <a:extLst>
                    <a:ext uri="{9D8B030D-6E8A-4147-A177-3AD203B41FA5}">
                      <a16:colId xmlns:a16="http://schemas.microsoft.com/office/drawing/2014/main" val="1553040355"/>
                    </a:ext>
                  </a:extLst>
                </a:gridCol>
                <a:gridCol w="3950383">
                  <a:extLst>
                    <a:ext uri="{9D8B030D-6E8A-4147-A177-3AD203B41FA5}">
                      <a16:colId xmlns:a16="http://schemas.microsoft.com/office/drawing/2014/main" val="1505644745"/>
                    </a:ext>
                  </a:extLst>
                </a:gridCol>
                <a:gridCol w="3950383">
                  <a:extLst>
                    <a:ext uri="{9D8B030D-6E8A-4147-A177-3AD203B41FA5}">
                      <a16:colId xmlns:a16="http://schemas.microsoft.com/office/drawing/2014/main" val="1484759308"/>
                    </a:ext>
                  </a:extLst>
                </a:gridCol>
              </a:tblGrid>
              <a:tr h="394705">
                <a:tc>
                  <a:txBody>
                    <a:bodyPr/>
                    <a:lstStyle/>
                    <a:p>
                      <a:pPr algn="ctr"/>
                      <a:r>
                        <a:rPr kumimoji="1" lang="ja-JP" altLang="en-US" sz="1400">
                          <a:latin typeface="+mj-ea"/>
                          <a:ea typeface="+mj-ea"/>
                        </a:rPr>
                        <a:t>項目</a:t>
                      </a:r>
                    </a:p>
                  </a:txBody>
                  <a:tcPr anchor="ctr">
                    <a:lnB w="12700" cap="flat" cmpd="sng" algn="ctr">
                      <a:solidFill>
                        <a:schemeClr val="bg1">
                          <a:lumMod val="75000"/>
                        </a:schemeClr>
                      </a:solidFill>
                      <a:prstDash val="solid"/>
                      <a:round/>
                      <a:headEnd type="none" w="med" len="med"/>
                      <a:tailEnd type="none" w="med" len="med"/>
                    </a:lnB>
                    <a:solidFill>
                      <a:srgbClr val="53565A"/>
                    </a:solidFill>
                  </a:tcPr>
                </a:tc>
                <a:tc>
                  <a:txBody>
                    <a:bodyPr/>
                    <a:lstStyle/>
                    <a:p>
                      <a:pPr algn="ctr"/>
                      <a:r>
                        <a:rPr kumimoji="1" lang="ja-JP" altLang="en-US" sz="1400"/>
                        <a:t>市民・事業者ポータル</a:t>
                      </a:r>
                      <a:endParaRPr kumimoji="1" lang="ja-JP" altLang="en-US" sz="1400">
                        <a:latin typeface="+mj-ea"/>
                        <a:ea typeface="+mj-ea"/>
                      </a:endParaRPr>
                    </a:p>
                  </a:txBody>
                  <a:tcPr anchor="ctr">
                    <a:lnB w="12700" cap="flat" cmpd="sng" algn="ctr">
                      <a:solidFill>
                        <a:schemeClr val="bg1">
                          <a:lumMod val="75000"/>
                        </a:schemeClr>
                      </a:solidFill>
                      <a:prstDash val="solid"/>
                      <a:round/>
                      <a:headEnd type="none" w="med" len="med"/>
                      <a:tailEnd type="none" w="med" len="med"/>
                    </a:lnB>
                    <a:solidFill>
                      <a:srgbClr val="53565A"/>
                    </a:solidFill>
                  </a:tcPr>
                </a:tc>
                <a:tc>
                  <a:txBody>
                    <a:bodyPr/>
                    <a:lstStyle/>
                    <a:p>
                      <a:pPr algn="ctr"/>
                      <a:r>
                        <a:rPr kumimoji="1" lang="ja-JP" altLang="en-US" sz="1400"/>
                        <a:t>職員ポータル</a:t>
                      </a:r>
                      <a:endParaRPr kumimoji="1" lang="ja-JP" altLang="en-US" sz="1400">
                        <a:latin typeface="+mj-ea"/>
                        <a:ea typeface="+mj-ea"/>
                      </a:endParaRPr>
                    </a:p>
                  </a:txBody>
                  <a:tcPr anchor="ctr">
                    <a:lnB w="12700" cap="flat" cmpd="sng" algn="ctr">
                      <a:solidFill>
                        <a:schemeClr val="bg1">
                          <a:lumMod val="75000"/>
                        </a:schemeClr>
                      </a:solidFill>
                      <a:prstDash val="solid"/>
                      <a:round/>
                      <a:headEnd type="none" w="med" len="med"/>
                      <a:tailEnd type="none" w="med" len="med"/>
                    </a:lnB>
                    <a:solidFill>
                      <a:srgbClr val="53565A"/>
                    </a:solidFill>
                  </a:tcPr>
                </a:tc>
                <a:extLst>
                  <a:ext uri="{0D108BD9-81ED-4DB2-BD59-A6C34878D82A}">
                    <a16:rowId xmlns:a16="http://schemas.microsoft.com/office/drawing/2014/main" val="223923453"/>
                  </a:ext>
                </a:extLst>
              </a:tr>
              <a:tr h="0">
                <a:tc>
                  <a:txBody>
                    <a:bodyPr/>
                    <a:lstStyle/>
                    <a:p>
                      <a:pPr algn="ctr"/>
                      <a:r>
                        <a:rPr kumimoji="1" lang="ja-JP" altLang="en-US" sz="1100" b="1">
                          <a:latin typeface="+mj-ea"/>
                          <a:ea typeface="+mj-ea"/>
                        </a:rPr>
                        <a:t>システムの役割</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r>
                        <a:rPr kumimoji="1" lang="ja-JP" altLang="en-US" sz="1100">
                          <a:latin typeface="+mj-ea"/>
                          <a:ea typeface="+mj-ea"/>
                        </a:rPr>
                        <a:t>市民・事業者が利用する情報や申請機能などを集約し、市民向けサービスとして提供する</a:t>
                      </a:r>
                      <a:r>
                        <a:rPr kumimoji="1" lang="en-US" altLang="ja-JP" sz="1100">
                          <a:latin typeface="+mj-ea"/>
                          <a:ea typeface="+mj-ea"/>
                        </a:rPr>
                        <a:t>Web</a:t>
                      </a:r>
                      <a:r>
                        <a:rPr kumimoji="1" lang="ja-JP" altLang="en-US" sz="1100">
                          <a:latin typeface="+mj-ea"/>
                          <a:ea typeface="+mj-ea"/>
                        </a:rPr>
                        <a:t>サービス</a:t>
                      </a:r>
                      <a:endParaRPr kumimoji="1" lang="en-US" altLang="ja-JP" sz="1100">
                        <a:latin typeface="+mj-ea"/>
                        <a:ea typeface="+mj-ea"/>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r>
                        <a:rPr kumimoji="1" lang="ja-JP" altLang="en-US" sz="1100">
                          <a:latin typeface="+mj-ea"/>
                          <a:ea typeface="+mj-ea"/>
                        </a:rPr>
                        <a:t>職員が利用する情報（規程・マニュアル類、システム）など集約し、</a:t>
                      </a:r>
                      <a:r>
                        <a:rPr kumimoji="1" lang="ja-JP" altLang="en-US" sz="1100" u="none">
                          <a:latin typeface="+mj-ea"/>
                          <a:ea typeface="+mj-ea"/>
                        </a:rPr>
                        <a:t>職員の作業を効率化</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610148779"/>
                  </a:ext>
                </a:extLst>
              </a:tr>
              <a:tr h="0">
                <a:tc>
                  <a:txBody>
                    <a:bodyPr/>
                    <a:lstStyle/>
                    <a:p>
                      <a:pPr algn="ctr"/>
                      <a:r>
                        <a:rPr kumimoji="1" lang="ja-JP" altLang="en-US" sz="1100" b="1">
                          <a:latin typeface="+mj-ea"/>
                          <a:ea typeface="+mj-ea"/>
                        </a:rPr>
                        <a:t>目的</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r>
                        <a:rPr kumimoji="1" lang="ja-JP" altLang="en-US" sz="1100">
                          <a:latin typeface="+mj-ea"/>
                          <a:ea typeface="+mj-ea"/>
                        </a:rPr>
                        <a:t>利便性の向上</a:t>
                      </a:r>
                      <a:endParaRPr kumimoji="1" lang="en-US" altLang="ja-JP" sz="1100">
                        <a:latin typeface="+mj-ea"/>
                        <a:ea typeface="+mj-ea"/>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r>
                        <a:rPr kumimoji="1" lang="ja-JP" altLang="en-US" sz="1100" u="none">
                          <a:latin typeface="+mj-ea"/>
                          <a:ea typeface="+mj-ea"/>
                        </a:rPr>
                        <a:t>業務効率化</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52958036"/>
                  </a:ext>
                </a:extLst>
              </a:tr>
              <a:tr h="0">
                <a:tc>
                  <a:txBody>
                    <a:bodyPr/>
                    <a:lstStyle/>
                    <a:p>
                      <a:pPr algn="ctr"/>
                      <a:r>
                        <a:rPr kumimoji="1" lang="ja-JP" altLang="en-US" sz="1100" b="1">
                          <a:latin typeface="+mj-ea"/>
                          <a:ea typeface="+mj-ea"/>
                        </a:rPr>
                        <a:t>主な搭載機能</a:t>
                      </a:r>
                      <a:endParaRPr kumimoji="1" lang="en-US" altLang="ja-JP" sz="1100" b="1">
                        <a:latin typeface="+mj-ea"/>
                        <a:ea typeface="+mj-ea"/>
                      </a:endParaRPr>
                    </a:p>
                    <a:p>
                      <a:pPr algn="ctr"/>
                      <a:r>
                        <a:rPr kumimoji="1" lang="ja-JP" altLang="en-US" sz="1100" b="1">
                          <a:latin typeface="+mj-ea"/>
                          <a:ea typeface="+mj-ea"/>
                        </a:rPr>
                        <a:t>（次項参照）</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buFont typeface="Arial" panose="020B0604020202020204" pitchFamily="34" charset="0"/>
                        <a:buChar char="•"/>
                      </a:pPr>
                      <a:r>
                        <a:rPr kumimoji="1" lang="ja-JP" altLang="en-US" sz="1100" kern="1200">
                          <a:solidFill>
                            <a:schemeClr val="dk1"/>
                          </a:solidFill>
                          <a:latin typeface="+mj-ea"/>
                          <a:ea typeface="+mj-ea"/>
                          <a:cs typeface="+mn-cs"/>
                        </a:rPr>
                        <a:t>マイページ</a:t>
                      </a:r>
                      <a:endParaRPr kumimoji="1" lang="en-US" altLang="ja-JP" sz="1100">
                        <a:latin typeface="+mj-ea"/>
                        <a:ea typeface="+mj-ea"/>
                      </a:endParaRPr>
                    </a:p>
                    <a:p>
                      <a:pPr marL="171450" indent="-171450">
                        <a:buFont typeface="Arial" panose="020B0604020202020204" pitchFamily="34" charset="0"/>
                        <a:buChar char="•"/>
                      </a:pPr>
                      <a:r>
                        <a:rPr kumimoji="1" lang="ja-JP" altLang="en-US" sz="1100">
                          <a:latin typeface="+mj-ea"/>
                          <a:ea typeface="+mj-ea"/>
                        </a:rPr>
                        <a:t>電子申請機能、申請書類のダウンロード</a:t>
                      </a:r>
                      <a:endParaRPr kumimoji="1" lang="en-US" altLang="ja-JP" sz="1100">
                        <a:latin typeface="+mj-ea"/>
                        <a:ea typeface="+mj-ea"/>
                      </a:endParaRPr>
                    </a:p>
                    <a:p>
                      <a:pPr marL="171450" indent="-171450">
                        <a:buFont typeface="Arial" panose="020B0604020202020204" pitchFamily="34" charset="0"/>
                        <a:buChar char="•"/>
                      </a:pPr>
                      <a:r>
                        <a:rPr kumimoji="1" lang="ja-JP" altLang="en-US" sz="1100">
                          <a:latin typeface="+mj-ea"/>
                          <a:ea typeface="+mj-ea"/>
                        </a:rPr>
                        <a:t>ステータス管理・履歴管理機能</a:t>
                      </a:r>
                      <a:endParaRPr kumimoji="1" lang="en-US" altLang="ja-JP" sz="1100">
                        <a:latin typeface="+mj-ea"/>
                        <a:ea typeface="+mj-ea"/>
                      </a:endParaRPr>
                    </a:p>
                    <a:p>
                      <a:pPr marL="171450" indent="-171450">
                        <a:buFont typeface="Arial" panose="020B0604020202020204" pitchFamily="34" charset="0"/>
                        <a:buChar char="•"/>
                      </a:pPr>
                      <a:r>
                        <a:rPr kumimoji="1" lang="ja-JP" altLang="en-US" sz="1100">
                          <a:latin typeface="+mj-ea"/>
                          <a:ea typeface="+mj-ea"/>
                        </a:rPr>
                        <a:t>サイトのリンク</a:t>
                      </a:r>
                      <a:endParaRPr kumimoji="1" lang="en-US" altLang="ja-JP" sz="1100">
                        <a:latin typeface="+mj-ea"/>
                        <a:ea typeface="+mj-ea"/>
                      </a:endParaRPr>
                    </a:p>
                    <a:p>
                      <a:pPr marL="171450" indent="-171450">
                        <a:buFont typeface="Arial" panose="020B0604020202020204" pitchFamily="34" charset="0"/>
                        <a:buChar char="•"/>
                      </a:pPr>
                      <a:r>
                        <a:rPr kumimoji="1" lang="ja-JP" altLang="en-US" sz="1100">
                          <a:latin typeface="+mj-ea"/>
                          <a:ea typeface="+mj-ea"/>
                        </a:rPr>
                        <a:t>おすすめの通知機能（リコメンド機能）</a:t>
                      </a:r>
                      <a:endParaRPr kumimoji="1" lang="en-US" altLang="ja-JP" sz="1100">
                        <a:latin typeface="+mj-ea"/>
                        <a:ea typeface="+mj-ea"/>
                      </a:endParaRPr>
                    </a:p>
                    <a:p>
                      <a:pPr marL="171450" marR="0" lvl="0" indent="-171450" algn="l" defTabSz="990564"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100" kern="1200">
                          <a:solidFill>
                            <a:schemeClr val="dk1"/>
                          </a:solidFill>
                          <a:latin typeface="+mj-ea"/>
                          <a:ea typeface="+mj-ea"/>
                          <a:cs typeface="+mn-cs"/>
                        </a:rPr>
                        <a:t>ご案内・お知らせ機能（イベント）</a:t>
                      </a:r>
                      <a:endParaRPr kumimoji="1" lang="en-US" altLang="ja-JP" sz="1100" kern="1200">
                        <a:solidFill>
                          <a:schemeClr val="dk1"/>
                        </a:solidFill>
                        <a:latin typeface="+mj-ea"/>
                        <a:ea typeface="+mj-ea"/>
                        <a:cs typeface="+mn-cs"/>
                      </a:endParaRPr>
                    </a:p>
                    <a:p>
                      <a:pPr marL="171450" marR="0" lvl="0" indent="-171450" algn="l" defTabSz="990564"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100" kern="1200">
                          <a:solidFill>
                            <a:schemeClr val="dk1"/>
                          </a:solidFill>
                          <a:latin typeface="+mj-ea"/>
                          <a:ea typeface="+mj-ea"/>
                          <a:cs typeface="+mn-cs"/>
                        </a:rPr>
                        <a:t>問合せ・</a:t>
                      </a:r>
                      <a:r>
                        <a:rPr kumimoji="1" lang="en-US" altLang="ja-JP" sz="1100" kern="1200">
                          <a:solidFill>
                            <a:schemeClr val="dk1"/>
                          </a:solidFill>
                          <a:latin typeface="+mj-ea"/>
                          <a:ea typeface="+mj-ea"/>
                          <a:cs typeface="+mn-cs"/>
                        </a:rPr>
                        <a:t>FAQ</a:t>
                      </a:r>
                      <a:r>
                        <a:rPr kumimoji="1" lang="ja-JP" altLang="en-US" sz="1100" kern="1200">
                          <a:solidFill>
                            <a:schemeClr val="dk1"/>
                          </a:solidFill>
                          <a:latin typeface="+mj-ea"/>
                          <a:ea typeface="+mj-ea"/>
                          <a:cs typeface="+mn-cs"/>
                        </a:rPr>
                        <a:t>機能</a:t>
                      </a:r>
                      <a:endParaRPr kumimoji="1" lang="en-US" altLang="ja-JP" sz="1100" kern="1200">
                        <a:solidFill>
                          <a:schemeClr val="dk1"/>
                        </a:solidFill>
                        <a:latin typeface="+mj-ea"/>
                        <a:ea typeface="+mj-ea"/>
                        <a:cs typeface="+mn-c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kumimoji="1" lang="ja-JP" altLang="en-US" sz="1100">
                          <a:latin typeface="+mj-ea"/>
                          <a:ea typeface="+mj-ea"/>
                        </a:rPr>
                        <a:t>各システムへのリンク集、規程・マニュアル類のリンク集</a:t>
                      </a:r>
                      <a:endParaRPr kumimoji="1" lang="en-US" altLang="ja-JP" sz="1100">
                        <a:latin typeface="+mj-ea"/>
                        <a:ea typeface="+mj-ea"/>
                      </a:endParaRPr>
                    </a:p>
                    <a:p>
                      <a:pPr marL="171450" indent="-171450">
                        <a:buFont typeface="Arial" panose="020B0604020202020204" pitchFamily="34" charset="0"/>
                        <a:buChar char="•"/>
                      </a:pPr>
                      <a:r>
                        <a:rPr kumimoji="1" lang="en-US" altLang="ja-JP" sz="1100" err="1">
                          <a:latin typeface="+mj-ea"/>
                          <a:ea typeface="+mj-ea"/>
                        </a:rPr>
                        <a:t>ToDo</a:t>
                      </a:r>
                      <a:r>
                        <a:rPr kumimoji="1" lang="ja-JP" altLang="en-US" sz="1100">
                          <a:latin typeface="+mj-ea"/>
                          <a:ea typeface="+mj-ea"/>
                        </a:rPr>
                        <a:t>管理／作業ダッシュボード（リマインド機能）</a:t>
                      </a:r>
                      <a:endParaRPr kumimoji="1" lang="en-US" altLang="ja-JP" sz="1100">
                        <a:latin typeface="+mj-ea"/>
                        <a:ea typeface="+mj-ea"/>
                      </a:endParaRPr>
                    </a:p>
                    <a:p>
                      <a:pPr marL="171450" indent="-171450">
                        <a:buFont typeface="Arial" panose="020B0604020202020204" pitchFamily="34" charset="0"/>
                        <a:buChar char="•"/>
                      </a:pPr>
                      <a:r>
                        <a:rPr kumimoji="1" lang="ja-JP" altLang="en-US" sz="1100">
                          <a:latin typeface="+mj-ea"/>
                          <a:ea typeface="+mj-ea"/>
                        </a:rPr>
                        <a:t>ワークフロー（ステータスの可視化、関連するシステムへのデータ連携機能）</a:t>
                      </a:r>
                      <a:endParaRPr kumimoji="1" lang="en-US" altLang="ja-JP" sz="1100">
                        <a:latin typeface="+mj-ea"/>
                        <a:ea typeface="+mj-ea"/>
                      </a:endParaRPr>
                    </a:p>
                    <a:p>
                      <a:pPr marL="171450" indent="-171450">
                        <a:buFont typeface="Arial" panose="020B0604020202020204" pitchFamily="34" charset="0"/>
                        <a:buChar char="•"/>
                      </a:pPr>
                      <a:r>
                        <a:rPr kumimoji="1" lang="ja-JP" altLang="en-US" sz="1100">
                          <a:latin typeface="+mj-ea"/>
                          <a:ea typeface="+mj-ea"/>
                        </a:rPr>
                        <a:t>電子署名</a:t>
                      </a:r>
                      <a:endParaRPr kumimoji="1" lang="en-US" altLang="ja-JP" sz="1100">
                        <a:latin typeface="+mj-ea"/>
                        <a:ea typeface="+mj-ea"/>
                      </a:endParaRPr>
                    </a:p>
                    <a:p>
                      <a:pPr marL="171450" indent="-171450">
                        <a:buFont typeface="Arial" panose="020B0604020202020204" pitchFamily="34" charset="0"/>
                        <a:buChar char="•"/>
                      </a:pPr>
                      <a:r>
                        <a:rPr kumimoji="1" lang="ja-JP" altLang="en-US" sz="1100">
                          <a:latin typeface="+mj-ea"/>
                          <a:ea typeface="+mj-ea"/>
                        </a:rPr>
                        <a:t>位置情報、統合型</a:t>
                      </a:r>
                      <a:r>
                        <a:rPr kumimoji="1" lang="en-US" altLang="ja-JP" sz="1100">
                          <a:latin typeface="+mj-ea"/>
                          <a:ea typeface="+mj-ea"/>
                        </a:rPr>
                        <a:t>GIS</a:t>
                      </a:r>
                      <a:r>
                        <a:rPr kumimoji="1" lang="ja-JP" altLang="en-US" sz="1100">
                          <a:latin typeface="+mj-ea"/>
                          <a:ea typeface="+mj-ea"/>
                        </a:rPr>
                        <a:t>へのリンク</a:t>
                      </a:r>
                      <a:endParaRPr kumimoji="1" lang="en-US" altLang="ja-JP" sz="1100">
                        <a:latin typeface="+mj-ea"/>
                        <a:ea typeface="+mj-ea"/>
                      </a:endParaRPr>
                    </a:p>
                    <a:p>
                      <a:pPr marL="171450" indent="-171450">
                        <a:buFont typeface="Arial" panose="020B0604020202020204" pitchFamily="34" charset="0"/>
                        <a:buChar char="•"/>
                      </a:pPr>
                      <a:r>
                        <a:rPr kumimoji="1" lang="ja-JP" altLang="en-US" sz="1100">
                          <a:latin typeface="+mj-ea"/>
                          <a:ea typeface="+mj-ea"/>
                        </a:rPr>
                        <a:t>チャットボット</a:t>
                      </a:r>
                      <a:endParaRPr kumimoji="1" lang="en-US" altLang="ja-JP" sz="1100">
                        <a:latin typeface="+mj-ea"/>
                        <a:ea typeface="+mj-ea"/>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161334545"/>
                  </a:ext>
                </a:extLst>
              </a:tr>
              <a:tr h="0">
                <a:tc>
                  <a:txBody>
                    <a:bodyPr/>
                    <a:lstStyle/>
                    <a:p>
                      <a:pPr algn="ctr"/>
                      <a:r>
                        <a:rPr kumimoji="1" lang="ja-JP" altLang="en-US" sz="1100" b="1">
                          <a:latin typeface="+mj-ea"/>
                          <a:ea typeface="+mj-ea"/>
                        </a:rPr>
                        <a:t>利用者</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100">
                          <a:solidFill>
                            <a:prstClr val="black"/>
                          </a:solidFill>
                          <a:latin typeface="+mj-ea"/>
                          <a:ea typeface="+mj-ea"/>
                        </a:rPr>
                        <a:t>団体、事業者</a:t>
                      </a:r>
                      <a:endParaRPr kumimoji="1" lang="en-US" altLang="ja-JP" sz="1100" strike="sngStrike">
                        <a:solidFill>
                          <a:srgbClr val="FF0000"/>
                        </a:solidFill>
                        <a:latin typeface="+mj-ea"/>
                        <a:ea typeface="+mj-ea"/>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100">
                          <a:solidFill>
                            <a:prstClr val="black"/>
                          </a:solidFill>
                          <a:latin typeface="+mj-ea"/>
                          <a:ea typeface="+mj-ea"/>
                        </a:rPr>
                        <a:t>緑政土木局職員（本庁</a:t>
                      </a:r>
                      <a:r>
                        <a:rPr kumimoji="1" lang="en-US" altLang="ja-JP" sz="1100">
                          <a:solidFill>
                            <a:prstClr val="black"/>
                          </a:solidFill>
                          <a:latin typeface="+mj-ea"/>
                          <a:ea typeface="+mj-ea"/>
                        </a:rPr>
                        <a:t>/</a:t>
                      </a:r>
                      <a:r>
                        <a:rPr kumimoji="1" lang="ja-JP" altLang="en-US" sz="1100">
                          <a:solidFill>
                            <a:prstClr val="black"/>
                          </a:solidFill>
                          <a:latin typeface="+mj-ea"/>
                          <a:ea typeface="+mj-ea"/>
                        </a:rPr>
                        <a:t>公所</a:t>
                      </a:r>
                      <a:r>
                        <a:rPr kumimoji="1" lang="en-US" altLang="ja-JP" sz="1100">
                          <a:solidFill>
                            <a:prstClr val="black"/>
                          </a:solidFill>
                          <a:latin typeface="+mj-ea"/>
                          <a:ea typeface="+mj-ea"/>
                        </a:rPr>
                        <a:t>/</a:t>
                      </a:r>
                      <a:r>
                        <a:rPr kumimoji="1" lang="ja-JP" altLang="en-US" sz="1100">
                          <a:solidFill>
                            <a:prstClr val="black"/>
                          </a:solidFill>
                          <a:latin typeface="+mj-ea"/>
                          <a:ea typeface="+mj-ea"/>
                        </a:rPr>
                        <a:t>区支所）</a:t>
                      </a:r>
                      <a:endParaRPr kumimoji="1" lang="en-US" altLang="ja-JP" sz="1100">
                        <a:solidFill>
                          <a:prstClr val="black"/>
                        </a:solidFill>
                        <a:latin typeface="+mj-ea"/>
                        <a:ea typeface="+mj-ea"/>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19432470"/>
                  </a:ext>
                </a:extLst>
              </a:tr>
              <a:tr h="0">
                <a:tc>
                  <a:txBody>
                    <a:bodyPr/>
                    <a:lstStyle/>
                    <a:p>
                      <a:pPr algn="ctr"/>
                      <a:r>
                        <a:rPr kumimoji="1" lang="ja-JP" altLang="en-US" sz="1100" b="1">
                          <a:latin typeface="+mj-ea"/>
                          <a:ea typeface="+mj-ea"/>
                        </a:rPr>
                        <a:t>環境</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100">
                          <a:solidFill>
                            <a:prstClr val="black"/>
                          </a:solidFill>
                          <a:latin typeface="+mj-ea"/>
                          <a:ea typeface="+mj-ea"/>
                        </a:rPr>
                        <a:t>インターネット環境（クラウド）</a:t>
                      </a:r>
                      <a:endParaRPr kumimoji="1" lang="en-US" altLang="ja-JP" sz="1100">
                        <a:solidFill>
                          <a:prstClr val="black"/>
                        </a:solidFill>
                        <a:latin typeface="+mj-ea"/>
                        <a:ea typeface="+mj-ea"/>
                      </a:endParaRPr>
                    </a:p>
                    <a:p>
                      <a:pPr marL="85725" indent="-85725" defTabSz="990564" fontAlgn="auto">
                        <a:spcBef>
                          <a:spcPts val="0"/>
                        </a:spcBef>
                        <a:spcAft>
                          <a:spcPts val="0"/>
                        </a:spcAft>
                        <a:buSzPct val="100000"/>
                        <a:buFont typeface="Arial" panose="020B0604020202020204" pitchFamily="34" charset="0"/>
                        <a:buChar char="•"/>
                      </a:pPr>
                      <a:r>
                        <a:rPr kumimoji="1" lang="ja-JP" altLang="en-US" sz="1100">
                          <a:solidFill>
                            <a:prstClr val="black"/>
                          </a:solidFill>
                          <a:latin typeface="+mj-ea"/>
                          <a:ea typeface="+mj-ea"/>
                        </a:rPr>
                        <a:t>ブラウザでの利用</a:t>
                      </a:r>
                      <a:endParaRPr kumimoji="1" lang="en-US" altLang="ja-JP" sz="1100">
                        <a:solidFill>
                          <a:prstClr val="black"/>
                        </a:solidFill>
                        <a:latin typeface="+mj-ea"/>
                        <a:ea typeface="+mj-ea"/>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100">
                          <a:solidFill>
                            <a:prstClr val="black"/>
                          </a:solidFill>
                          <a:latin typeface="+mj-ea"/>
                          <a:ea typeface="+mj-ea"/>
                        </a:rPr>
                        <a:t>インターネット環境（クラウド）</a:t>
                      </a:r>
                      <a:r>
                        <a:rPr kumimoji="1" lang="en-US" altLang="ja-JP" sz="1100">
                          <a:solidFill>
                            <a:prstClr val="black"/>
                          </a:solidFill>
                          <a:latin typeface="+mj-ea"/>
                          <a:ea typeface="+mj-ea"/>
                        </a:rPr>
                        <a:t>/</a:t>
                      </a:r>
                      <a:r>
                        <a:rPr kumimoji="1" lang="ja-JP" altLang="en-US" sz="1100">
                          <a:solidFill>
                            <a:prstClr val="black"/>
                          </a:solidFill>
                          <a:latin typeface="+mj-ea"/>
                          <a:ea typeface="+mj-ea"/>
                        </a:rPr>
                        <a:t>閉域網</a:t>
                      </a:r>
                      <a:endParaRPr kumimoji="1" lang="en-US" altLang="ja-JP" sz="1100">
                        <a:solidFill>
                          <a:prstClr val="black"/>
                        </a:solidFill>
                        <a:latin typeface="+mj-ea"/>
                        <a:ea typeface="+mj-ea"/>
                      </a:endParaRPr>
                    </a:p>
                    <a:p>
                      <a:pPr marL="85725" indent="-85725" defTabSz="990564" fontAlgn="auto">
                        <a:spcBef>
                          <a:spcPts val="0"/>
                        </a:spcBef>
                        <a:spcAft>
                          <a:spcPts val="0"/>
                        </a:spcAft>
                        <a:buSzPct val="100000"/>
                        <a:buFont typeface="Arial" panose="020B0604020202020204" pitchFamily="34" charset="0"/>
                        <a:buChar char="•"/>
                      </a:pPr>
                      <a:r>
                        <a:rPr kumimoji="1" lang="ja-JP" altLang="en-US" sz="1100">
                          <a:solidFill>
                            <a:prstClr val="black"/>
                          </a:solidFill>
                          <a:latin typeface="+mj-ea"/>
                          <a:ea typeface="+mj-ea"/>
                        </a:rPr>
                        <a:t>ブラウザでの利用</a:t>
                      </a:r>
                      <a:endParaRPr kumimoji="1" lang="en-US" altLang="ja-JP" sz="1100">
                        <a:solidFill>
                          <a:prstClr val="black"/>
                        </a:solidFill>
                        <a:latin typeface="+mj-ea"/>
                        <a:ea typeface="+mj-ea"/>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842875337"/>
                  </a:ext>
                </a:extLst>
              </a:tr>
              <a:tr h="0">
                <a:tc>
                  <a:txBody>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100" b="1" i="0" u="none" strike="noStrike" kern="1200" cap="none" spc="0" normalizeH="0" baseline="0" noProof="0">
                          <a:ln>
                            <a:noFill/>
                          </a:ln>
                          <a:solidFill>
                            <a:schemeClr val="tx1"/>
                          </a:solidFill>
                          <a:effectLst/>
                          <a:uLnTx/>
                          <a:uFillTx/>
                          <a:latin typeface="+mj-ea"/>
                          <a:ea typeface="+mj-ea"/>
                          <a:cs typeface="Arial" charset="0"/>
                        </a:rPr>
                        <a:t>リンクで</a:t>
                      </a:r>
                      <a:endParaRPr kumimoji="1" lang="en-US" altLang="ja-JP" sz="1100" b="1" i="0" u="none" strike="noStrike" kern="1200" cap="none" spc="0" normalizeH="0" baseline="0" noProof="0">
                        <a:ln>
                          <a:noFill/>
                        </a:ln>
                        <a:solidFill>
                          <a:schemeClr val="tx1"/>
                        </a:solidFill>
                        <a:effectLst/>
                        <a:uLnTx/>
                        <a:uFillTx/>
                        <a:latin typeface="+mj-ea"/>
                        <a:ea typeface="+mj-ea"/>
                        <a:cs typeface="Arial" charset="0"/>
                      </a:endParaRPr>
                    </a:p>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100" b="1" i="0" u="none" strike="noStrike" kern="1200" cap="none" spc="0" normalizeH="0" baseline="0" noProof="0">
                          <a:ln>
                            <a:noFill/>
                          </a:ln>
                          <a:solidFill>
                            <a:schemeClr val="tx1"/>
                          </a:solidFill>
                          <a:effectLst/>
                          <a:uLnTx/>
                          <a:uFillTx/>
                          <a:latin typeface="+mj-ea"/>
                          <a:ea typeface="+mj-ea"/>
                          <a:cs typeface="Arial" charset="0"/>
                        </a:rPr>
                        <a:t>画面遷移する</a:t>
                      </a:r>
                      <a:endParaRPr kumimoji="1" lang="en-US" altLang="ja-JP" sz="1100" b="1" i="0" u="none" strike="noStrike" kern="1200" cap="none" spc="0" normalizeH="0" baseline="0" noProof="0">
                        <a:ln>
                          <a:noFill/>
                        </a:ln>
                        <a:solidFill>
                          <a:schemeClr val="tx1"/>
                        </a:solidFill>
                        <a:effectLst/>
                        <a:uLnTx/>
                        <a:uFillTx/>
                        <a:latin typeface="+mj-ea"/>
                        <a:ea typeface="+mj-ea"/>
                        <a:cs typeface="Arial" charset="0"/>
                      </a:endParaRPr>
                    </a:p>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100" b="1" i="0" u="none" strike="noStrike" kern="1200" cap="none" spc="0" normalizeH="0" baseline="0" noProof="0">
                          <a:ln>
                            <a:noFill/>
                          </a:ln>
                          <a:solidFill>
                            <a:schemeClr val="tx1"/>
                          </a:solidFill>
                          <a:effectLst/>
                          <a:uLnTx/>
                          <a:uFillTx/>
                          <a:latin typeface="+mj-ea"/>
                          <a:ea typeface="+mj-ea"/>
                          <a:cs typeface="Arial" charset="0"/>
                        </a:rPr>
                        <a:t>システム先</a:t>
                      </a:r>
                      <a:endParaRPr kumimoji="1" lang="en-US" altLang="ja-JP" sz="1100" b="1" i="0" u="none" strike="noStrike" kern="1200" cap="none" spc="0" normalizeH="0" baseline="0" noProof="0">
                        <a:ln>
                          <a:noFill/>
                        </a:ln>
                        <a:solidFill>
                          <a:schemeClr val="tx1"/>
                        </a:solidFill>
                        <a:effectLst/>
                        <a:uLnTx/>
                        <a:uFillTx/>
                        <a:latin typeface="+mj-ea"/>
                        <a:ea typeface="+mj-ea"/>
                        <a:cs typeface="Arial"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marR="0" lvl="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1" lang="ja-JP" altLang="en-US" sz="1100">
                          <a:solidFill>
                            <a:schemeClr val="tx1"/>
                          </a:solidFill>
                          <a:latin typeface="+mj-ea"/>
                          <a:ea typeface="+mj-ea"/>
                          <a:cs typeface="+mn-cs"/>
                        </a:rPr>
                        <a:t>公開型</a:t>
                      </a:r>
                      <a:r>
                        <a:rPr kumimoji="1" lang="en-US" altLang="ja-JP" sz="1100">
                          <a:solidFill>
                            <a:schemeClr val="tx1"/>
                          </a:solidFill>
                          <a:latin typeface="+mj-ea"/>
                          <a:ea typeface="+mj-ea"/>
                          <a:cs typeface="+mn-cs"/>
                        </a:rPr>
                        <a:t>GIS</a:t>
                      </a:r>
                      <a:endParaRPr kumimoji="1" lang="en-US" altLang="ja-JP" sz="1100" strike="sngStrike">
                        <a:solidFill>
                          <a:schemeClr val="tx1"/>
                        </a:solidFill>
                        <a:latin typeface="+mj-ea"/>
                        <a:ea typeface="+mj-ea"/>
                        <a:cs typeface="+mn-cs"/>
                      </a:endParaRPr>
                    </a:p>
                    <a:p>
                      <a:pPr marL="171450" marR="0" indent="-171450"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endParaRPr kumimoji="1" lang="en-US" altLang="ja-JP" sz="1100">
                        <a:solidFill>
                          <a:schemeClr val="tx1"/>
                        </a:solidFill>
                        <a:latin typeface="+mj-ea"/>
                        <a:ea typeface="+mj-ea"/>
                        <a:cs typeface="+mn-c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171450" marR="0" lvl="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1" lang="ja-JP" altLang="en-US" sz="1100">
                          <a:solidFill>
                            <a:schemeClr val="tx1"/>
                          </a:solidFill>
                          <a:latin typeface="+mj-ea"/>
                          <a:ea typeface="+mj-ea"/>
                          <a:cs typeface="+mn-cs"/>
                        </a:rPr>
                        <a:t>共通</a:t>
                      </a:r>
                      <a:r>
                        <a:rPr kumimoji="1" lang="en-US" altLang="ja-JP" sz="1100">
                          <a:solidFill>
                            <a:schemeClr val="tx1"/>
                          </a:solidFill>
                          <a:latin typeface="+mj-ea"/>
                          <a:ea typeface="+mj-ea"/>
                          <a:cs typeface="+mn-cs"/>
                        </a:rPr>
                        <a:t>DB</a:t>
                      </a:r>
                      <a:endParaRPr kumimoji="1" lang="en-US" altLang="ja-JP" sz="1100" strike="sngStrike" kern="1200">
                        <a:solidFill>
                          <a:schemeClr val="tx1"/>
                        </a:solidFill>
                        <a:latin typeface="+mj-ea"/>
                        <a:ea typeface="+mj-ea"/>
                        <a:cs typeface="+mn-cs"/>
                      </a:endParaRPr>
                    </a:p>
                    <a:p>
                      <a:pPr marL="171450" marR="0" lvl="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1" lang="ja-JP" altLang="en-US" sz="1100">
                          <a:solidFill>
                            <a:schemeClr val="tx1"/>
                          </a:solidFill>
                          <a:latin typeface="+mj-ea"/>
                          <a:ea typeface="+mj-ea"/>
                          <a:cs typeface="+mn-cs"/>
                        </a:rPr>
                        <a:t>統合型</a:t>
                      </a:r>
                      <a:r>
                        <a:rPr kumimoji="1" lang="en-US" altLang="ja-JP" sz="1100">
                          <a:solidFill>
                            <a:schemeClr val="tx1"/>
                          </a:solidFill>
                          <a:latin typeface="+mj-ea"/>
                          <a:ea typeface="+mj-ea"/>
                          <a:cs typeface="+mn-cs"/>
                        </a:rPr>
                        <a:t>GIS</a:t>
                      </a:r>
                      <a:endParaRPr kumimoji="1" lang="en-US" altLang="ja-JP" sz="1100" strike="sngStrike" kern="1200">
                        <a:solidFill>
                          <a:schemeClr val="tx1"/>
                        </a:solidFill>
                        <a:latin typeface="+mj-ea"/>
                        <a:ea typeface="+mj-ea"/>
                        <a:cs typeface="+mn-cs"/>
                      </a:endParaRPr>
                    </a:p>
                    <a:p>
                      <a:pPr marL="171450" marR="0" lvl="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1" lang="ja-JP" altLang="en-US" sz="1100">
                          <a:solidFill>
                            <a:schemeClr val="tx1"/>
                          </a:solidFill>
                          <a:latin typeface="+mj-ea"/>
                          <a:ea typeface="+mj-ea"/>
                        </a:rPr>
                        <a:t>緑土総合システム等内部システム</a:t>
                      </a:r>
                      <a:endParaRPr kumimoji="1" lang="en-US" altLang="ja-JP" sz="1100" strike="sngStrike">
                        <a:solidFill>
                          <a:schemeClr val="tx1"/>
                        </a:solidFill>
                        <a:latin typeface="+mj-ea"/>
                        <a:ea typeface="+mj-ea"/>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827181366"/>
                  </a:ext>
                </a:extLst>
              </a:tr>
              <a:tr h="0">
                <a:tc>
                  <a:txBody>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100" b="1" u="none" strike="noStrike" kern="1200" cap="none" spc="0" normalizeH="0" baseline="0" noProof="0">
                          <a:ln>
                            <a:noFill/>
                          </a:ln>
                          <a:solidFill>
                            <a:schemeClr val="tx1"/>
                          </a:solidFill>
                          <a:effectLst/>
                          <a:uLnTx/>
                          <a:uFillTx/>
                          <a:latin typeface="+mj-ea"/>
                          <a:ea typeface="+mj-ea"/>
                        </a:rPr>
                        <a:t>留意事項</a:t>
                      </a:r>
                      <a:endParaRPr kumimoji="1" lang="en-US" altLang="ja-JP" sz="1100" b="1" i="0" u="none" strike="noStrike" kern="1200" cap="none" spc="0" normalizeH="0" baseline="0" noProof="0">
                        <a:ln>
                          <a:noFill/>
                        </a:ln>
                        <a:solidFill>
                          <a:schemeClr val="tx1"/>
                        </a:solidFill>
                        <a:effectLst/>
                        <a:uLnTx/>
                        <a:uFillTx/>
                        <a:latin typeface="+mj-ea"/>
                        <a:ea typeface="+mj-ea"/>
                        <a:cs typeface="Arial"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r>
                        <a:rPr kumimoji="1" lang="ja-JP" altLang="en-US" sz="1100">
                          <a:solidFill>
                            <a:schemeClr val="tx1"/>
                          </a:solidFill>
                          <a:latin typeface="+mj-ea"/>
                          <a:ea typeface="+mj-ea"/>
                        </a:rPr>
                        <a:t>ー</a:t>
                      </a:r>
                      <a:endParaRPr kumimoji="1" lang="en-US" altLang="ja-JP" sz="1100">
                        <a:solidFill>
                          <a:schemeClr val="tx1"/>
                        </a:solidFill>
                        <a:latin typeface="+mj-ea"/>
                        <a:ea typeface="+mj-ea"/>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100">
                          <a:solidFill>
                            <a:prstClr val="black"/>
                          </a:solidFill>
                          <a:latin typeface="+mj-ea"/>
                          <a:ea typeface="+mj-ea"/>
                        </a:rPr>
                        <a:t>お知らせ機能の登録・編集・削除については、限られた職員のみに権限付与想定</a:t>
                      </a:r>
                      <a:endParaRPr kumimoji="1" lang="en-US" altLang="ja-JP" sz="1100">
                        <a:solidFill>
                          <a:prstClr val="black"/>
                        </a:solidFill>
                        <a:latin typeface="+mj-ea"/>
                        <a:ea typeface="+mj-ea"/>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4106824"/>
                  </a:ext>
                </a:extLst>
              </a:tr>
            </a:tbl>
          </a:graphicData>
        </a:graphic>
      </p:graphicFrame>
      <p:sp>
        <p:nvSpPr>
          <p:cNvPr id="6" name="スライド番号プレースホルダー 1">
            <a:extLst>
              <a:ext uri="{FF2B5EF4-FFF2-40B4-BE49-F238E27FC236}">
                <a16:creationId xmlns:a16="http://schemas.microsoft.com/office/drawing/2014/main" id="{DC43D4CF-494E-BA8D-2100-D401675350F7}"/>
              </a:ext>
            </a:extLst>
          </p:cNvPr>
          <p:cNvSpPr txBox="1">
            <a:spLocks/>
          </p:cNvSpPr>
          <p:nvPr/>
        </p:nvSpPr>
        <p:spPr bwMode="gray">
          <a:xfrm>
            <a:off x="417600" y="6588000"/>
            <a:ext cx="180000" cy="169200"/>
          </a:xfrm>
          <a:prstGeom prst="rect">
            <a:avLst/>
          </a:prstGeom>
        </p:spPr>
        <p:txBody>
          <a:bodyPr vert="horz" lIns="0" tIns="0" rIns="0" bIns="0" rtlCol="0" anchor="b" anchorCtr="0"/>
          <a:lstStyle>
            <a:defPPr>
              <a:defRPr lang="en-US"/>
            </a:defPPr>
            <a:lvl1pPr algn="l" rtl="0" fontAlgn="base">
              <a:spcBef>
                <a:spcPct val="0"/>
              </a:spcBef>
              <a:spcAft>
                <a:spcPct val="0"/>
              </a:spcAft>
              <a:defRPr sz="900" kern="1200" baseline="0">
                <a:solidFill>
                  <a:schemeClr val="tx1"/>
                </a:solidFill>
                <a:latin typeface="+mn-lt"/>
                <a:ea typeface="+mn-ea"/>
                <a:cs typeface="+mn-cs"/>
                <a:sym typeface="+mn-lt"/>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a:lstStyle>
          <a:p>
            <a:pPr algn="r">
              <a:defRPr/>
            </a:pPr>
            <a:fld id="{AA5FCFE5-FE56-4EF1-80A8-07776887C2A1}" type="slidenum">
              <a:rPr lang="ja-JP" altLang="en-US" smtClean="0">
                <a:solidFill>
                  <a:prstClr val="black"/>
                </a:solidFill>
                <a:latin typeface="Calibri Light"/>
                <a:ea typeface="Yu Gothic UI"/>
              </a:rPr>
              <a:pPr algn="r">
                <a:defRPr/>
              </a:pPr>
              <a:t>8</a:t>
            </a:fld>
            <a:endParaRPr lang="ja-JP" altLang="en-US">
              <a:solidFill>
                <a:prstClr val="black"/>
              </a:solidFill>
              <a:latin typeface="Calibri Light"/>
              <a:ea typeface="Yu Gothic UI"/>
            </a:endParaRPr>
          </a:p>
        </p:txBody>
      </p:sp>
      <p:sp>
        <p:nvSpPr>
          <p:cNvPr id="7" name="フッター プレースホルダー 3">
            <a:extLst>
              <a:ext uri="{FF2B5EF4-FFF2-40B4-BE49-F238E27FC236}">
                <a16:creationId xmlns:a16="http://schemas.microsoft.com/office/drawing/2014/main" id="{87078FE5-7BCA-345A-A808-F27FD48D6E5F}"/>
              </a:ext>
            </a:extLst>
          </p:cNvPr>
          <p:cNvSpPr txBox="1">
            <a:spLocks/>
          </p:cNvSpPr>
          <p:nvPr/>
        </p:nvSpPr>
        <p:spPr>
          <a:xfrm>
            <a:off x="705600" y="6588000"/>
            <a:ext cx="4068000" cy="169200"/>
          </a:xfrm>
          <a:prstGeom prst="rect">
            <a:avLst/>
          </a:prstGeom>
        </p:spPr>
        <p:txBody>
          <a:bodyPr/>
          <a:lstStyle>
            <a:defPPr>
              <a:defRPr lang="en-US"/>
            </a:defPPr>
            <a:lvl1pPr algn="l" rtl="0" fontAlgn="base">
              <a:spcBef>
                <a:spcPct val="0"/>
              </a:spcBef>
              <a:spcAft>
                <a:spcPct val="0"/>
              </a:spcAft>
              <a:defRPr sz="1900" kern="1200">
                <a:solidFill>
                  <a:schemeClr val="tx1"/>
                </a:solidFill>
                <a:latin typeface="Arial" charset="0"/>
                <a:ea typeface="+mn-ea"/>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a:lstStyle>
          <a:p>
            <a:r>
              <a:rPr lang="en-GB" altLang="en-GB" sz="900">
                <a:latin typeface="+mn-lt"/>
                <a:cs typeface="+mn-cs"/>
                <a:sym typeface="+mn-lt"/>
              </a:rPr>
              <a:t>＜Confidential＞</a:t>
            </a:r>
          </a:p>
        </p:txBody>
      </p:sp>
      <p:sp>
        <p:nvSpPr>
          <p:cNvPr id="2" name="楕円 1">
            <a:extLst>
              <a:ext uri="{FF2B5EF4-FFF2-40B4-BE49-F238E27FC236}">
                <a16:creationId xmlns:a16="http://schemas.microsoft.com/office/drawing/2014/main" id="{2D51E701-50EF-5C9F-5043-46DA412432EF}"/>
              </a:ext>
            </a:extLst>
          </p:cNvPr>
          <p:cNvSpPr/>
          <p:nvPr/>
        </p:nvSpPr>
        <p:spPr bwMode="gray">
          <a:xfrm>
            <a:off x="6755257" y="1783899"/>
            <a:ext cx="216000" cy="216000"/>
          </a:xfrm>
          <a:prstGeom prst="ellipse">
            <a:avLst/>
          </a:prstGeom>
          <a:solidFill>
            <a:srgbClr val="FFC000"/>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1">
                <a:solidFill>
                  <a:prstClr val="black"/>
                </a:solidFill>
                <a:latin typeface="+mn-lt"/>
                <a:cs typeface="+mn-cs"/>
              </a:rPr>
              <a:t>2</a:t>
            </a:r>
            <a:endParaRPr kumimoji="1" lang="ja-JP" altLang="en-US" sz="1200" b="1" i="0" u="none" strike="noStrike" kern="1200" cap="none" spc="0" normalizeH="0" baseline="0" noProof="0">
              <a:ln>
                <a:noFill/>
              </a:ln>
              <a:solidFill>
                <a:prstClr val="black"/>
              </a:solidFill>
              <a:effectLst/>
              <a:uLnTx/>
              <a:uFillTx/>
              <a:latin typeface="+mn-lt"/>
              <a:ea typeface="+mn-ea"/>
              <a:cs typeface="+mn-cs"/>
            </a:endParaRPr>
          </a:p>
        </p:txBody>
      </p:sp>
      <p:sp>
        <p:nvSpPr>
          <p:cNvPr id="3" name="楕円 2">
            <a:extLst>
              <a:ext uri="{FF2B5EF4-FFF2-40B4-BE49-F238E27FC236}">
                <a16:creationId xmlns:a16="http://schemas.microsoft.com/office/drawing/2014/main" id="{EC0B748D-59C2-62E5-EDD8-B692469D6D20}"/>
              </a:ext>
            </a:extLst>
          </p:cNvPr>
          <p:cNvSpPr/>
          <p:nvPr/>
        </p:nvSpPr>
        <p:spPr bwMode="gray">
          <a:xfrm>
            <a:off x="2563500" y="1783899"/>
            <a:ext cx="216000" cy="216000"/>
          </a:xfrm>
          <a:prstGeom prst="ellipse">
            <a:avLst/>
          </a:prstGeom>
          <a:solidFill>
            <a:srgbClr val="FFC000"/>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1" i="0" u="none" strike="noStrike" kern="1200" cap="none" spc="0" normalizeH="0" baseline="0" noProof="0">
                <a:ln>
                  <a:noFill/>
                </a:ln>
                <a:solidFill>
                  <a:prstClr val="black"/>
                </a:solidFill>
                <a:effectLst/>
                <a:uLnTx/>
                <a:uFillTx/>
                <a:latin typeface="+mn-lt"/>
                <a:ea typeface="+mn-ea"/>
                <a:cs typeface="+mn-cs"/>
              </a:rPr>
              <a:t>1</a:t>
            </a:r>
            <a:endParaRPr kumimoji="1" lang="ja-JP" altLang="en-US" sz="1200" b="1" i="0" u="none" strike="noStrike" kern="1200" cap="none" spc="0" normalizeH="0" baseline="0" noProof="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28329190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D1F9A4A9-97F5-8105-CB89-7F83DCBDFEAE}"/>
              </a:ext>
            </a:extLst>
          </p:cNvPr>
          <p:cNvSpPr>
            <a:spLocks noGrp="1"/>
          </p:cNvSpPr>
          <p:nvPr>
            <p:ph type="body" sz="quarter" idx="15"/>
          </p:nvPr>
        </p:nvSpPr>
        <p:spPr/>
        <p:txBody>
          <a:bodyPr/>
          <a:lstStyle/>
          <a:p>
            <a:r>
              <a:rPr kumimoji="1" lang="ja-JP" altLang="en-US"/>
              <a:t>　　市民・事業者ポータルの主な機能</a:t>
            </a:r>
          </a:p>
        </p:txBody>
      </p:sp>
      <p:sp>
        <p:nvSpPr>
          <p:cNvPr id="5" name="タイトル 4">
            <a:extLst>
              <a:ext uri="{FF2B5EF4-FFF2-40B4-BE49-F238E27FC236}">
                <a16:creationId xmlns:a16="http://schemas.microsoft.com/office/drawing/2014/main" id="{D28B0191-DC61-DB2D-11A3-C9A237D07034}"/>
              </a:ext>
            </a:extLst>
          </p:cNvPr>
          <p:cNvSpPr>
            <a:spLocks noGrp="1"/>
          </p:cNvSpPr>
          <p:nvPr>
            <p:ph type="title"/>
          </p:nvPr>
        </p:nvSpPr>
        <p:spPr/>
        <p:txBody>
          <a:bodyPr/>
          <a:lstStyle/>
          <a:p>
            <a:r>
              <a:rPr kumimoji="1" lang="ja-JP" altLang="en-US"/>
              <a:t>①事業者向けポータルでは、電子申請機能を実装し、</a:t>
            </a:r>
            <a:r>
              <a:rPr kumimoji="1" lang="ja-JP" altLang="en-US">
                <a:latin typeface="+mn-ea"/>
              </a:rPr>
              <a:t>お知らせや</a:t>
            </a:r>
            <a:r>
              <a:rPr lang="ja-JP" altLang="en-US">
                <a:latin typeface="+mn-ea"/>
              </a:rPr>
              <a:t>システム情報を集約することで、市民・事業者にとって必要な情報が容易にアクセスできるようにします。</a:t>
            </a:r>
            <a:endParaRPr kumimoji="1" lang="ja-JP" altLang="en-US"/>
          </a:p>
        </p:txBody>
      </p:sp>
      <p:graphicFrame>
        <p:nvGraphicFramePr>
          <p:cNvPr id="38" name="表 37">
            <a:extLst>
              <a:ext uri="{FF2B5EF4-FFF2-40B4-BE49-F238E27FC236}">
                <a16:creationId xmlns:a16="http://schemas.microsoft.com/office/drawing/2014/main" id="{3E1ABFBA-0304-B31F-CDE1-615A5AB1B19E}"/>
              </a:ext>
            </a:extLst>
          </p:cNvPr>
          <p:cNvGraphicFramePr>
            <a:graphicFrameLocks noGrp="1"/>
          </p:cNvGraphicFramePr>
          <p:nvPr/>
        </p:nvGraphicFramePr>
        <p:xfrm>
          <a:off x="474037" y="1411245"/>
          <a:ext cx="9284400" cy="5132160"/>
        </p:xfrm>
        <a:graphic>
          <a:graphicData uri="http://schemas.openxmlformats.org/drawingml/2006/table">
            <a:tbl>
              <a:tblPr firstRow="1">
                <a:tableStyleId>{B301B821-A1FF-4177-AEE7-76D212191A09}</a:tableStyleId>
              </a:tblPr>
              <a:tblGrid>
                <a:gridCol w="1486800">
                  <a:extLst>
                    <a:ext uri="{9D8B030D-6E8A-4147-A177-3AD203B41FA5}">
                      <a16:colId xmlns:a16="http://schemas.microsoft.com/office/drawing/2014/main" val="2888746346"/>
                    </a:ext>
                  </a:extLst>
                </a:gridCol>
                <a:gridCol w="2037600">
                  <a:extLst>
                    <a:ext uri="{9D8B030D-6E8A-4147-A177-3AD203B41FA5}">
                      <a16:colId xmlns:a16="http://schemas.microsoft.com/office/drawing/2014/main" val="3421670787"/>
                    </a:ext>
                  </a:extLst>
                </a:gridCol>
                <a:gridCol w="3924000">
                  <a:extLst>
                    <a:ext uri="{9D8B030D-6E8A-4147-A177-3AD203B41FA5}">
                      <a16:colId xmlns:a16="http://schemas.microsoft.com/office/drawing/2014/main" val="1603178699"/>
                    </a:ext>
                  </a:extLst>
                </a:gridCol>
                <a:gridCol w="612000">
                  <a:extLst>
                    <a:ext uri="{9D8B030D-6E8A-4147-A177-3AD203B41FA5}">
                      <a16:colId xmlns:a16="http://schemas.microsoft.com/office/drawing/2014/main" val="3127145412"/>
                    </a:ext>
                  </a:extLst>
                </a:gridCol>
                <a:gridCol w="612000">
                  <a:extLst>
                    <a:ext uri="{9D8B030D-6E8A-4147-A177-3AD203B41FA5}">
                      <a16:colId xmlns:a16="http://schemas.microsoft.com/office/drawing/2014/main" val="2319237554"/>
                    </a:ext>
                  </a:extLst>
                </a:gridCol>
                <a:gridCol w="612000">
                  <a:extLst>
                    <a:ext uri="{9D8B030D-6E8A-4147-A177-3AD203B41FA5}">
                      <a16:colId xmlns:a16="http://schemas.microsoft.com/office/drawing/2014/main" val="1992479903"/>
                    </a:ext>
                  </a:extLst>
                </a:gridCol>
              </a:tblGrid>
              <a:tr h="252000">
                <a:tc rowSpan="2">
                  <a:txBody>
                    <a:bodyPr/>
                    <a:lstStyle/>
                    <a:p>
                      <a:pPr algn="ctr" rtl="0" fontAlgn="ctr"/>
                      <a:r>
                        <a:rPr lang="ja-JP" altLang="en-US" sz="1000" b="1" u="none" strike="noStrike">
                          <a:solidFill>
                            <a:srgbClr val="FFFFFF"/>
                          </a:solidFill>
                          <a:effectLst/>
                          <a:latin typeface="+mn-ea"/>
                          <a:ea typeface="+mn-ea"/>
                        </a:rPr>
                        <a:t>大区分</a:t>
                      </a:r>
                      <a:endParaRPr lang="ja-JP" altLang="en-US" sz="1000" b="1" i="0" u="none" strike="noStrike">
                        <a:solidFill>
                          <a:srgbClr val="FFFFFF"/>
                        </a:solidFill>
                        <a:effectLst/>
                        <a:latin typeface="+mn-ea"/>
                        <a:ea typeface="+mn-ea"/>
                      </a:endParaRPr>
                    </a:p>
                  </a:txBody>
                  <a:tcPr marL="36000" marR="36000" marT="36000" marB="36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53565A"/>
                    </a:solidFill>
                  </a:tcPr>
                </a:tc>
                <a:tc rowSpan="2">
                  <a:txBody>
                    <a:bodyPr/>
                    <a:lstStyle/>
                    <a:p>
                      <a:pPr algn="ctr" rtl="0" fontAlgn="ctr"/>
                      <a:r>
                        <a:rPr lang="ja-JP" altLang="en-US" sz="1000" b="1" u="none" strike="noStrike">
                          <a:solidFill>
                            <a:srgbClr val="FFFFFF"/>
                          </a:solidFill>
                          <a:effectLst/>
                          <a:latin typeface="+mn-ea"/>
                          <a:ea typeface="+mn-ea"/>
                        </a:rPr>
                        <a:t>中区分</a:t>
                      </a:r>
                      <a:endParaRPr lang="ja-JP" altLang="en-US" sz="1000" b="1" i="0" u="none" strike="noStrike">
                        <a:solidFill>
                          <a:srgbClr val="FFFFFF"/>
                        </a:solidFill>
                        <a:effectLst/>
                        <a:latin typeface="+mn-ea"/>
                        <a:ea typeface="+mn-ea"/>
                      </a:endParaRPr>
                    </a:p>
                  </a:txBody>
                  <a:tcPr marL="36000" marR="36000" marT="36000" marB="36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53565A"/>
                    </a:solidFill>
                  </a:tcPr>
                </a:tc>
                <a:tc rowSpan="2">
                  <a:txBody>
                    <a:bodyPr/>
                    <a:lstStyle/>
                    <a:p>
                      <a:pPr algn="ctr" rtl="0" fontAlgn="ctr"/>
                      <a:r>
                        <a:rPr lang="ja-JP" altLang="en-US" sz="1000" b="1" u="none" strike="noStrike">
                          <a:solidFill>
                            <a:srgbClr val="FFFFFF"/>
                          </a:solidFill>
                          <a:effectLst/>
                          <a:latin typeface="+mn-ea"/>
                          <a:ea typeface="+mn-ea"/>
                        </a:rPr>
                        <a:t>機能概要</a:t>
                      </a:r>
                      <a:endParaRPr lang="ja-JP" altLang="en-US" sz="1000" b="1" i="0" u="none" strike="noStrike">
                        <a:solidFill>
                          <a:srgbClr val="FFFFFF"/>
                        </a:solidFill>
                        <a:effectLst/>
                        <a:latin typeface="+mn-ea"/>
                        <a:ea typeface="+mn-ea"/>
                      </a:endParaRPr>
                    </a:p>
                  </a:txBody>
                  <a:tcPr marL="36000" marR="36000" marT="36000" marB="36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53565A"/>
                    </a:solidFill>
                  </a:tcPr>
                </a:tc>
                <a:tc gridSpan="3">
                  <a:txBody>
                    <a:bodyPr/>
                    <a:lstStyle/>
                    <a:p>
                      <a:pPr algn="ctr" fontAlgn="t"/>
                      <a:r>
                        <a:rPr lang="ja-JP" altLang="en-US" sz="1000" b="1" u="none" strike="noStrike">
                          <a:solidFill>
                            <a:srgbClr val="FFFFFF"/>
                          </a:solidFill>
                          <a:effectLst/>
                          <a:latin typeface="+mn-ea"/>
                          <a:ea typeface="+mn-ea"/>
                        </a:rPr>
                        <a:t>特に関連する業務</a:t>
                      </a:r>
                      <a:endParaRPr lang="ja-JP" altLang="en-US" sz="1000" b="1" i="0" u="none" strike="noStrike">
                        <a:solidFill>
                          <a:srgbClr val="FFFFFF"/>
                        </a:solidFill>
                        <a:effectLst/>
                        <a:latin typeface="+mn-ea"/>
                        <a:ea typeface="+mn-ea"/>
                      </a:endParaRPr>
                    </a:p>
                  </a:txBody>
                  <a:tcPr marL="36000" marR="36000" marT="36000" marB="36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53565A"/>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449809943"/>
                  </a:ext>
                </a:extLst>
              </a:tr>
              <a:tr h="25200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1" i="0" u="none" strike="noStrike">
                          <a:solidFill>
                            <a:schemeClr val="bg1"/>
                          </a:solidFill>
                          <a:effectLst/>
                          <a:latin typeface="+mn-ea"/>
                          <a:ea typeface="+mn-ea"/>
                        </a:rPr>
                        <a:t>許可</a:t>
                      </a:r>
                    </a:p>
                  </a:txBody>
                  <a:tcPr marL="36000" marR="36000" marT="36000" marB="36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53565A"/>
                    </a:solidFill>
                  </a:tcPr>
                </a:tc>
                <a:tc>
                  <a:txBody>
                    <a:bodyPr/>
                    <a:lstStyle/>
                    <a:p>
                      <a:pPr algn="ctr" fontAlgn="t"/>
                      <a:r>
                        <a:rPr lang="ja-JP" altLang="en-US" sz="1000" b="1" i="0" u="none" strike="noStrike">
                          <a:solidFill>
                            <a:schemeClr val="bg1"/>
                          </a:solidFill>
                          <a:effectLst/>
                          <a:latin typeface="+mn-ea"/>
                          <a:ea typeface="+mn-ea"/>
                        </a:rPr>
                        <a:t>団体管理</a:t>
                      </a:r>
                    </a:p>
                  </a:txBody>
                  <a:tcPr marL="36000" marR="36000" marT="36000" marB="36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53565A"/>
                    </a:solidFill>
                  </a:tcPr>
                </a:tc>
                <a:tc>
                  <a:txBody>
                    <a:bodyPr/>
                    <a:lstStyle/>
                    <a:p>
                      <a:pPr algn="ctr" fontAlgn="t"/>
                      <a:r>
                        <a:rPr lang="ja-JP" altLang="en-US" sz="1000" b="1" u="none" strike="noStrike">
                          <a:solidFill>
                            <a:schemeClr val="bg1"/>
                          </a:solidFill>
                          <a:effectLst/>
                          <a:latin typeface="+mn-ea"/>
                          <a:ea typeface="+mn-ea"/>
                        </a:rPr>
                        <a:t>施設点検</a:t>
                      </a:r>
                      <a:endParaRPr lang="ja-JP" altLang="en-US" sz="1000" b="1" i="0" u="none" strike="noStrike">
                        <a:solidFill>
                          <a:schemeClr val="bg1"/>
                        </a:solidFill>
                        <a:effectLst/>
                        <a:latin typeface="+mn-ea"/>
                        <a:ea typeface="+mn-ea"/>
                      </a:endParaRPr>
                    </a:p>
                  </a:txBody>
                  <a:tcPr marL="36000" marR="36000" marT="36000" marB="36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53565A"/>
                    </a:solidFill>
                  </a:tcPr>
                </a:tc>
                <a:extLst>
                  <a:ext uri="{0D108BD9-81ED-4DB2-BD59-A6C34878D82A}">
                    <a16:rowId xmlns:a16="http://schemas.microsoft.com/office/drawing/2014/main" val="1175639538"/>
                  </a:ext>
                </a:extLst>
              </a:tr>
              <a:tr h="468000">
                <a:tc rowSpan="9">
                  <a:txBody>
                    <a:bodyPr/>
                    <a:lstStyle/>
                    <a:p>
                      <a:pPr algn="ctr" rtl="0" fontAlgn="t"/>
                      <a:r>
                        <a:rPr lang="ja-JP" altLang="en-US" sz="1050" b="1" u="none" strike="noStrike">
                          <a:solidFill>
                            <a:srgbClr val="000000"/>
                          </a:solidFill>
                          <a:effectLst/>
                          <a:latin typeface="+mn-ea"/>
                          <a:ea typeface="+mn-ea"/>
                        </a:rPr>
                        <a:t>市民・事業者向けの機能</a:t>
                      </a:r>
                      <a:endParaRPr lang="ja-JP" altLang="en-US" sz="1050" b="1" i="0" u="none" strike="noStrike">
                        <a:solidFill>
                          <a:srgbClr val="000000"/>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rtl="0" fontAlgn="ctr"/>
                      <a:r>
                        <a:rPr lang="ja-JP" altLang="en-US" sz="1050" b="1" u="none" strike="noStrike">
                          <a:solidFill>
                            <a:schemeClr val="tx1"/>
                          </a:solidFill>
                          <a:effectLst/>
                          <a:latin typeface="+mn-ea"/>
                          <a:ea typeface="+mn-ea"/>
                        </a:rPr>
                        <a:t>マイページ管理</a:t>
                      </a:r>
                      <a:endParaRPr lang="ja-JP" altLang="en-US" sz="1050" b="1"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171450" indent="-171450" algn="l" rtl="0" fontAlgn="ctr">
                        <a:buFont typeface="Arial" panose="020B0604020202020204" pitchFamily="34" charset="0"/>
                        <a:buChar char="•"/>
                      </a:pPr>
                      <a:r>
                        <a:rPr lang="ja-JP" altLang="en-US" sz="1050" b="0" u="none" strike="noStrike">
                          <a:solidFill>
                            <a:schemeClr val="tx1"/>
                          </a:solidFill>
                          <a:effectLst/>
                          <a:latin typeface="+mn-ea"/>
                          <a:ea typeface="+mn-ea"/>
                        </a:rPr>
                        <a:t>ユーザのマイページ、お知らせ</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ctr"/>
                      <a:r>
                        <a:rPr lang="ja-JP" altLang="en-US" sz="1050" b="0" u="none" strike="noStrike">
                          <a:solidFill>
                            <a:schemeClr val="tx1"/>
                          </a:solidFill>
                          <a:effectLst/>
                          <a:latin typeface="+mn-ea"/>
                          <a:ea typeface="+mn-ea"/>
                        </a:rPr>
                        <a:t>　</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ctr"/>
                      <a:r>
                        <a:rPr lang="ja-JP" altLang="en-US" sz="1050" b="0" u="none" strike="noStrike">
                          <a:solidFill>
                            <a:schemeClr val="tx1"/>
                          </a:solidFill>
                          <a:effectLst/>
                          <a:latin typeface="+mn-ea"/>
                          <a:ea typeface="+mn-ea"/>
                        </a:rPr>
                        <a:t>　</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ctr"/>
                      <a:r>
                        <a:rPr lang="ja-JP" altLang="en-US" sz="1050" b="0" u="none" strike="noStrike">
                          <a:solidFill>
                            <a:schemeClr val="tx1"/>
                          </a:solidFill>
                          <a:effectLst/>
                          <a:latin typeface="+mn-ea"/>
                          <a:ea typeface="+mn-ea"/>
                        </a:rPr>
                        <a:t>　</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253239293"/>
                  </a:ext>
                </a:extLst>
              </a:tr>
              <a:tr h="676080">
                <a:tc vMerge="1">
                  <a:txBody>
                    <a:bodyPr/>
                    <a:lstStyle/>
                    <a:p>
                      <a:endParaRPr kumimoji="1" lang="ja-JP" altLang="en-US"/>
                    </a:p>
                  </a:txBody>
                  <a:tcPr/>
                </a:tc>
                <a:tc>
                  <a:txBody>
                    <a:bodyPr/>
                    <a:lstStyle/>
                    <a:p>
                      <a:pPr algn="l" rtl="0" fontAlgn="ctr"/>
                      <a:r>
                        <a:rPr lang="zh-TW" altLang="en-US" sz="1050" b="1" u="none" strike="noStrike">
                          <a:solidFill>
                            <a:schemeClr val="tx1"/>
                          </a:solidFill>
                          <a:effectLst/>
                          <a:latin typeface="+mn-ea"/>
                          <a:ea typeface="+mn-ea"/>
                        </a:rPr>
                        <a:t>電子申請機能</a:t>
                      </a:r>
                      <a:endParaRPr lang="zh-TW" altLang="en-US" sz="1050" b="1"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171450" indent="-171450" algn="l" rtl="0" fontAlgn="ctr">
                        <a:buFont typeface="Arial" panose="020B0604020202020204" pitchFamily="34" charset="0"/>
                        <a:buChar char="•"/>
                      </a:pPr>
                      <a:r>
                        <a:rPr lang="ja-JP" altLang="en-US" sz="1050" b="0" u="none" strike="noStrike">
                          <a:solidFill>
                            <a:schemeClr val="tx1"/>
                          </a:solidFill>
                          <a:effectLst/>
                          <a:latin typeface="+mn-ea"/>
                          <a:ea typeface="+mn-ea"/>
                        </a:rPr>
                        <a:t>申請フォームの作成</a:t>
                      </a:r>
                      <a:endParaRPr lang="en-US" altLang="ja-JP" sz="1050" b="0" u="none" strike="noStrike">
                        <a:solidFill>
                          <a:schemeClr val="tx1"/>
                        </a:solidFill>
                        <a:effectLst/>
                        <a:latin typeface="+mn-ea"/>
                        <a:ea typeface="+mn-ea"/>
                      </a:endParaRPr>
                    </a:p>
                    <a:p>
                      <a:pPr marL="171450" indent="-171450" algn="l" rtl="0" fontAlgn="ctr">
                        <a:buFont typeface="Arial" panose="020B0604020202020204" pitchFamily="34" charset="0"/>
                        <a:buChar char="•"/>
                      </a:pPr>
                      <a:r>
                        <a:rPr lang="ja-JP" altLang="en-US" sz="1050" b="0" u="none" strike="noStrike">
                          <a:solidFill>
                            <a:schemeClr val="tx1"/>
                          </a:solidFill>
                          <a:effectLst/>
                          <a:latin typeface="+mn-ea"/>
                          <a:ea typeface="+mn-ea"/>
                        </a:rPr>
                        <a:t>位置情報の登録（地図を呼び出し、ピンを立てる、線を書く、範囲指定する等）</a:t>
                      </a:r>
                      <a:endParaRPr lang="en-US" altLang="ja-JP" sz="1050" b="0" u="none" strike="noStrike">
                        <a:solidFill>
                          <a:schemeClr val="tx1"/>
                        </a:solidFill>
                        <a:effectLst/>
                        <a:latin typeface="+mn-ea"/>
                        <a:ea typeface="+mn-ea"/>
                      </a:endParaRPr>
                    </a:p>
                    <a:p>
                      <a:pPr marL="171450" indent="-171450" algn="l" rtl="0" fontAlgn="ctr">
                        <a:buFont typeface="Arial" panose="020B0604020202020204" pitchFamily="34" charset="0"/>
                        <a:buChar char="•"/>
                      </a:pPr>
                      <a:r>
                        <a:rPr lang="ja-JP" altLang="en-US" sz="1050" b="0" u="none" strike="noStrike">
                          <a:solidFill>
                            <a:schemeClr val="tx1"/>
                          </a:solidFill>
                          <a:effectLst/>
                          <a:latin typeface="+mn-ea"/>
                          <a:ea typeface="+mn-ea"/>
                        </a:rPr>
                        <a:t>事業者からの申請受付</a:t>
                      </a:r>
                      <a:endParaRPr lang="en-US" altLang="ja-JP" sz="1050" b="0" u="none" strike="noStrike">
                        <a:solidFill>
                          <a:schemeClr val="tx1"/>
                        </a:solidFill>
                        <a:effectLst/>
                        <a:latin typeface="+mn-ea"/>
                        <a:ea typeface="+mn-ea"/>
                      </a:endParaRPr>
                    </a:p>
                    <a:p>
                      <a:pPr marL="171450" indent="-171450" algn="l" rtl="0" fontAlgn="ctr">
                        <a:buFont typeface="Arial" panose="020B0604020202020204" pitchFamily="34" charset="0"/>
                        <a:buChar char="•"/>
                      </a:pPr>
                      <a:r>
                        <a:rPr lang="ja-JP" altLang="en-US" sz="1050" b="0" u="none" strike="noStrike">
                          <a:solidFill>
                            <a:schemeClr val="tx1"/>
                          </a:solidFill>
                          <a:effectLst/>
                          <a:latin typeface="+mn-ea"/>
                          <a:ea typeface="+mn-ea"/>
                        </a:rPr>
                        <a:t>差戻、補正・再申請機能</a:t>
                      </a:r>
                      <a:endParaRPr lang="en-US" altLang="ja-JP" sz="1050" b="0" u="none" strike="noStrike">
                        <a:solidFill>
                          <a:schemeClr val="tx1"/>
                        </a:solidFill>
                        <a:effectLst/>
                        <a:latin typeface="+mn-ea"/>
                        <a:ea typeface="+mn-ea"/>
                      </a:endParaRPr>
                    </a:p>
                    <a:p>
                      <a:pPr marL="171450" indent="-171450" algn="l" rtl="0" fontAlgn="ctr">
                        <a:buFont typeface="Arial" panose="020B0604020202020204" pitchFamily="34" charset="0"/>
                        <a:buChar char="•"/>
                      </a:pPr>
                      <a:r>
                        <a:rPr lang="ja-JP" altLang="en-US" sz="1050" b="0" u="none" strike="noStrike">
                          <a:solidFill>
                            <a:schemeClr val="tx1"/>
                          </a:solidFill>
                          <a:effectLst/>
                          <a:latin typeface="+mn-ea"/>
                          <a:ea typeface="+mn-ea"/>
                        </a:rPr>
                        <a:t>各種申請書類のダウンロード</a:t>
                      </a:r>
                      <a:endParaRPr lang="en-US" altLang="ja-JP" sz="1050" b="0" u="none" strike="noStrike">
                        <a:solidFill>
                          <a:schemeClr val="tx1"/>
                        </a:solidFill>
                        <a:effectLst/>
                        <a:latin typeface="+mn-ea"/>
                        <a:ea typeface="+mn-ea"/>
                      </a:endParaRPr>
                    </a:p>
                    <a:p>
                      <a:pPr marL="171450" indent="-171450" algn="l" rtl="0" fontAlgn="ctr">
                        <a:buFont typeface="Arial" panose="020B0604020202020204" pitchFamily="34" charset="0"/>
                        <a:buChar char="•"/>
                      </a:pPr>
                      <a:r>
                        <a:rPr lang="en-US" altLang="ja-JP" sz="1050" b="0" i="0" u="none" strike="noStrike">
                          <a:solidFill>
                            <a:schemeClr val="tx1"/>
                          </a:solidFill>
                          <a:effectLst/>
                          <a:latin typeface="+mn-ea"/>
                          <a:ea typeface="+mn-ea"/>
                        </a:rPr>
                        <a:t>【</a:t>
                      </a:r>
                      <a:r>
                        <a:rPr lang="ja-JP" altLang="en-US" sz="1050" b="0" i="0" u="none" strike="noStrike">
                          <a:solidFill>
                            <a:schemeClr val="tx1"/>
                          </a:solidFill>
                          <a:effectLst/>
                          <a:latin typeface="+mn-ea"/>
                          <a:ea typeface="+mn-ea"/>
                        </a:rPr>
                        <a:t>許可システム</a:t>
                      </a:r>
                      <a:r>
                        <a:rPr lang="en-US" altLang="ja-JP" sz="1050" b="0" i="0" u="none" strike="noStrike">
                          <a:solidFill>
                            <a:schemeClr val="tx1"/>
                          </a:solidFill>
                          <a:effectLst/>
                          <a:latin typeface="+mn-ea"/>
                          <a:ea typeface="+mn-ea"/>
                        </a:rPr>
                        <a:t>】</a:t>
                      </a:r>
                      <a:r>
                        <a:rPr lang="ja-JP" altLang="en-US" sz="1050" b="0" i="0" u="none" strike="noStrike">
                          <a:solidFill>
                            <a:schemeClr val="tx1"/>
                          </a:solidFill>
                          <a:effectLst/>
                          <a:latin typeface="+mn-ea"/>
                          <a:ea typeface="+mn-ea"/>
                        </a:rPr>
                        <a:t>職権補正の内容を確認・事業者による承認</a:t>
                      </a:r>
                      <a:endParaRPr lang="en-US" altLang="ja-JP" sz="1050" b="0" i="0" u="none" strike="noStrike">
                        <a:solidFill>
                          <a:schemeClr val="tx1"/>
                        </a:solidFill>
                        <a:effectLst/>
                        <a:latin typeface="+mn-ea"/>
                        <a:ea typeface="+mn-ea"/>
                      </a:endParaRPr>
                    </a:p>
                    <a:p>
                      <a:pPr marL="171450" indent="-171450" algn="l" rtl="0" fontAlgn="ctr">
                        <a:buFont typeface="Arial" panose="020B0604020202020204" pitchFamily="34" charset="0"/>
                        <a:buChar char="•"/>
                      </a:pPr>
                      <a:r>
                        <a:rPr lang="en-US" altLang="ja-JP" sz="1050" b="0" i="0" u="none" strike="noStrike">
                          <a:solidFill>
                            <a:schemeClr val="tx1"/>
                          </a:solidFill>
                          <a:effectLst/>
                          <a:latin typeface="+mn-ea"/>
                          <a:ea typeface="+mn-ea"/>
                        </a:rPr>
                        <a:t>【</a:t>
                      </a:r>
                      <a:r>
                        <a:rPr lang="ja-JP" altLang="en-US" sz="1050" b="0" i="0" u="none" strike="noStrike">
                          <a:solidFill>
                            <a:schemeClr val="tx1"/>
                          </a:solidFill>
                          <a:effectLst/>
                          <a:latin typeface="+mn-ea"/>
                          <a:ea typeface="+mn-ea"/>
                        </a:rPr>
                        <a:t>許可システム</a:t>
                      </a:r>
                      <a:r>
                        <a:rPr lang="en-US" altLang="ja-JP" sz="1050" b="0" i="0" u="none" strike="noStrike">
                          <a:solidFill>
                            <a:schemeClr val="tx1"/>
                          </a:solidFill>
                          <a:effectLst/>
                          <a:latin typeface="+mn-ea"/>
                          <a:ea typeface="+mn-ea"/>
                        </a:rPr>
                        <a:t>】</a:t>
                      </a:r>
                      <a:r>
                        <a:rPr lang="ja-JP" altLang="en-US" sz="1050" b="0" i="0" u="none" strike="noStrike">
                          <a:solidFill>
                            <a:schemeClr val="tx1"/>
                          </a:solidFill>
                          <a:effectLst/>
                          <a:latin typeface="+mn-ea"/>
                          <a:ea typeface="+mn-ea"/>
                        </a:rPr>
                        <a:t>申請期限</a:t>
                      </a:r>
                      <a:r>
                        <a:rPr lang="en-US" altLang="ja-JP" sz="1050" b="0" i="0" u="none" strike="noStrike">
                          <a:solidFill>
                            <a:schemeClr val="tx1"/>
                          </a:solidFill>
                          <a:effectLst/>
                          <a:latin typeface="+mn-ea"/>
                          <a:ea typeface="+mn-ea"/>
                        </a:rPr>
                        <a:t>(</a:t>
                      </a:r>
                      <a:r>
                        <a:rPr lang="ja-JP" altLang="en-US" sz="1050" b="0" i="0" u="none" strike="noStrike">
                          <a:solidFill>
                            <a:schemeClr val="tx1"/>
                          </a:solidFill>
                          <a:effectLst/>
                          <a:latin typeface="+mn-ea"/>
                          <a:ea typeface="+mn-ea"/>
                        </a:rPr>
                        <a:t>使用開始の</a:t>
                      </a:r>
                      <a:r>
                        <a:rPr lang="en-US" altLang="ja-JP" sz="1050" b="0" i="0" u="none" strike="noStrike">
                          <a:solidFill>
                            <a:schemeClr val="tx1"/>
                          </a:solidFill>
                          <a:effectLst/>
                          <a:latin typeface="+mn-ea"/>
                          <a:ea typeface="+mn-ea"/>
                        </a:rPr>
                        <a:t>10</a:t>
                      </a:r>
                      <a:r>
                        <a:rPr lang="ja-JP" altLang="en-US" sz="1050" b="0" i="0" u="none" strike="noStrike">
                          <a:solidFill>
                            <a:schemeClr val="tx1"/>
                          </a:solidFill>
                          <a:effectLst/>
                          <a:latin typeface="+mn-ea"/>
                          <a:ea typeface="+mn-ea"/>
                        </a:rPr>
                        <a:t>日前</a:t>
                      </a:r>
                      <a:r>
                        <a:rPr lang="en-US" altLang="ja-JP" sz="1050" b="0" i="0" u="none" strike="noStrike">
                          <a:solidFill>
                            <a:schemeClr val="tx1"/>
                          </a:solidFill>
                          <a:effectLst/>
                          <a:latin typeface="+mn-ea"/>
                          <a:ea typeface="+mn-ea"/>
                        </a:rPr>
                        <a:t>)</a:t>
                      </a:r>
                      <a:r>
                        <a:rPr lang="ja-JP" altLang="en-US" sz="1050" b="0" i="0" u="none" strike="noStrike">
                          <a:solidFill>
                            <a:schemeClr val="tx1"/>
                          </a:solidFill>
                          <a:effectLst/>
                          <a:latin typeface="+mn-ea"/>
                          <a:ea typeface="+mn-ea"/>
                        </a:rPr>
                        <a:t>超過申請にエラー通知</a:t>
                      </a: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fontAlgn="ctr"/>
                      <a:r>
                        <a:rPr lang="ja-JP" altLang="en-US" sz="1050" b="0" u="none" strike="noStrike">
                          <a:solidFill>
                            <a:schemeClr val="tx1"/>
                          </a:solidFill>
                          <a:effectLst/>
                          <a:latin typeface="+mn-ea"/>
                          <a:ea typeface="+mn-ea"/>
                        </a:rPr>
                        <a:t>●</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fontAlgn="ctr"/>
                      <a:r>
                        <a:rPr lang="ja-JP" altLang="en-US" sz="1050" b="0" u="none" strike="noStrike">
                          <a:solidFill>
                            <a:schemeClr val="tx1"/>
                          </a:solidFill>
                          <a:effectLst/>
                          <a:latin typeface="+mn-ea"/>
                          <a:ea typeface="+mn-ea"/>
                        </a:rPr>
                        <a:t>●</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fontAlgn="ctr"/>
                      <a:r>
                        <a:rPr lang="ja-JP" altLang="en-US" sz="1050" b="0" u="none" strike="noStrike">
                          <a:solidFill>
                            <a:schemeClr val="tx1"/>
                          </a:solidFill>
                          <a:effectLst/>
                          <a:latin typeface="+mn-ea"/>
                          <a:ea typeface="+mn-ea"/>
                        </a:rPr>
                        <a:t>　</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446946745"/>
                  </a:ext>
                </a:extLst>
              </a:tr>
              <a:tr h="468000">
                <a:tc vMerge="1">
                  <a:txBody>
                    <a:bodyPr/>
                    <a:lstStyle/>
                    <a:p>
                      <a:endParaRPr kumimoji="1" lang="ja-JP" altLang="en-US"/>
                    </a:p>
                  </a:txBody>
                  <a:tcPr/>
                </a:tc>
                <a:tc>
                  <a:txBody>
                    <a:bodyPr/>
                    <a:lstStyle/>
                    <a:p>
                      <a:pPr algn="l" rtl="0" fontAlgn="ctr"/>
                      <a:r>
                        <a:rPr lang="ja-JP" altLang="en-US" sz="1050" b="1" u="none" strike="noStrike">
                          <a:solidFill>
                            <a:schemeClr val="tx1"/>
                          </a:solidFill>
                          <a:effectLst/>
                          <a:latin typeface="+mn-ea"/>
                          <a:ea typeface="+mn-ea"/>
                        </a:rPr>
                        <a:t>ステータス管理</a:t>
                      </a:r>
                      <a:endParaRPr lang="ja-JP" altLang="en-US" sz="1050" b="1"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171450" indent="-171450" algn="l" rtl="0" fontAlgn="ctr">
                        <a:buFont typeface="Arial" panose="020B0604020202020204" pitchFamily="34" charset="0"/>
                        <a:buChar char="•"/>
                      </a:pPr>
                      <a:r>
                        <a:rPr lang="ja-JP" altLang="en-US" sz="1050" b="0" u="none" strike="noStrike">
                          <a:solidFill>
                            <a:schemeClr val="tx1"/>
                          </a:solidFill>
                          <a:effectLst/>
                          <a:latin typeface="+mn-ea"/>
                          <a:ea typeface="+mn-ea"/>
                        </a:rPr>
                        <a:t>現在の申請状況の表示</a:t>
                      </a:r>
                      <a:endParaRPr lang="en-US" altLang="ja-JP" sz="1050" b="0" u="none" strike="noStrike">
                        <a:solidFill>
                          <a:schemeClr val="tx1"/>
                        </a:solidFill>
                        <a:effectLst/>
                        <a:latin typeface="+mn-ea"/>
                        <a:ea typeface="+mn-ea"/>
                      </a:endParaRPr>
                    </a:p>
                    <a:p>
                      <a:pPr marL="171450" indent="-171450" algn="l" rtl="0" fontAlgn="ctr">
                        <a:buFont typeface="Arial" panose="020B0604020202020204" pitchFamily="34" charset="0"/>
                        <a:buChar char="•"/>
                      </a:pPr>
                      <a:r>
                        <a:rPr lang="en-US" altLang="ja-JP" sz="1050" b="0" u="none" strike="noStrike">
                          <a:solidFill>
                            <a:schemeClr val="tx1"/>
                          </a:solidFill>
                          <a:effectLst/>
                          <a:latin typeface="+mn-ea"/>
                          <a:ea typeface="+mn-ea"/>
                        </a:rPr>
                        <a:t>【</a:t>
                      </a:r>
                      <a:r>
                        <a:rPr lang="ja-JP" altLang="en-US" sz="1050" b="0" i="0" u="none" strike="noStrike">
                          <a:solidFill>
                            <a:schemeClr val="tx1"/>
                          </a:solidFill>
                          <a:effectLst/>
                          <a:latin typeface="+mn-ea"/>
                          <a:ea typeface="+mn-ea"/>
                        </a:rPr>
                        <a:t>許可システム</a:t>
                      </a:r>
                      <a:r>
                        <a:rPr lang="en-US" altLang="ja-JP" sz="1050" b="0" u="none" strike="noStrike">
                          <a:solidFill>
                            <a:schemeClr val="tx1"/>
                          </a:solidFill>
                          <a:effectLst/>
                          <a:latin typeface="+mn-ea"/>
                          <a:ea typeface="+mn-ea"/>
                        </a:rPr>
                        <a:t>】</a:t>
                      </a:r>
                      <a:r>
                        <a:rPr lang="ja-JP" altLang="en-US" sz="1050" b="0" u="none" strike="noStrike">
                          <a:solidFill>
                            <a:schemeClr val="tx1"/>
                          </a:solidFill>
                          <a:effectLst/>
                          <a:latin typeface="+mn-ea"/>
                          <a:ea typeface="+mn-ea"/>
                        </a:rPr>
                        <a:t>未納管理、</a:t>
                      </a:r>
                      <a:r>
                        <a:rPr lang="ja-JP" altLang="en-US" sz="1050" b="0" i="0" u="none" strike="noStrike">
                          <a:solidFill>
                            <a:schemeClr val="tx1"/>
                          </a:solidFill>
                          <a:effectLst/>
                          <a:latin typeface="+mn-ea"/>
                          <a:ea typeface="+mn-ea"/>
                        </a:rPr>
                        <a:t>事前相談の予約情報の表示</a:t>
                      </a: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ctr"/>
                      <a:r>
                        <a:rPr lang="ja-JP" altLang="en-US" sz="1050" b="0" u="none" strike="noStrike">
                          <a:solidFill>
                            <a:schemeClr val="tx1"/>
                          </a:solidFill>
                          <a:effectLst/>
                          <a:latin typeface="+mn-ea"/>
                          <a:ea typeface="+mn-ea"/>
                        </a:rPr>
                        <a:t>●</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ctr"/>
                      <a:r>
                        <a:rPr lang="ja-JP" altLang="en-US" sz="1050" b="0" u="none" strike="noStrike">
                          <a:solidFill>
                            <a:schemeClr val="tx1"/>
                          </a:solidFill>
                          <a:effectLst/>
                          <a:latin typeface="+mn-ea"/>
                          <a:ea typeface="+mn-ea"/>
                        </a:rPr>
                        <a:t>●　</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ctr"/>
                      <a:r>
                        <a:rPr lang="ja-JP" altLang="en-US" sz="1050" b="0" u="none" strike="noStrike">
                          <a:solidFill>
                            <a:schemeClr val="tx1"/>
                          </a:solidFill>
                          <a:effectLst/>
                          <a:latin typeface="+mn-ea"/>
                          <a:ea typeface="+mn-ea"/>
                        </a:rPr>
                        <a:t>　</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38275941"/>
                  </a:ext>
                </a:extLst>
              </a:tr>
              <a:tr h="396000">
                <a:tc vMerge="1">
                  <a:txBody>
                    <a:bodyPr/>
                    <a:lstStyle/>
                    <a:p>
                      <a:endParaRPr kumimoji="1" lang="ja-JP" altLang="en-US"/>
                    </a:p>
                  </a:txBody>
                  <a:tcPr/>
                </a:tc>
                <a:tc>
                  <a:txBody>
                    <a:bodyPr/>
                    <a:lstStyle/>
                    <a:p>
                      <a:pPr algn="l" rtl="0" fontAlgn="ctr"/>
                      <a:r>
                        <a:rPr lang="zh-TW" altLang="en-US" sz="1050" b="1" u="none" strike="noStrike">
                          <a:solidFill>
                            <a:schemeClr val="tx1"/>
                          </a:solidFill>
                          <a:effectLst/>
                          <a:latin typeface="+mn-ea"/>
                          <a:ea typeface="+mn-ea"/>
                        </a:rPr>
                        <a:t>申請履歴管理</a:t>
                      </a:r>
                      <a:endParaRPr lang="zh-TW" altLang="en-US" sz="1050" b="1"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171450" indent="-171450" algn="l" rtl="0" fontAlgn="ctr">
                        <a:buFont typeface="Arial" panose="020B0604020202020204" pitchFamily="34" charset="0"/>
                        <a:buChar char="•"/>
                      </a:pPr>
                      <a:r>
                        <a:rPr lang="ja-JP" altLang="en-US" sz="1050" b="0" u="none" strike="noStrike">
                          <a:solidFill>
                            <a:schemeClr val="tx1"/>
                          </a:solidFill>
                          <a:effectLst/>
                          <a:latin typeface="+mn-ea"/>
                          <a:ea typeface="+mn-ea"/>
                        </a:rPr>
                        <a:t>履歴表示機能 </a:t>
                      </a:r>
                      <a:r>
                        <a:rPr lang="en-US" altLang="ja-JP" sz="1050" b="0" u="none" strike="noStrike">
                          <a:solidFill>
                            <a:schemeClr val="tx1"/>
                          </a:solidFill>
                          <a:effectLst/>
                          <a:latin typeface="+mn-ea"/>
                          <a:ea typeface="+mn-ea"/>
                        </a:rPr>
                        <a:t>/ </a:t>
                      </a:r>
                      <a:r>
                        <a:rPr lang="ja-JP" altLang="en-US" sz="1050" b="0" u="none" strike="noStrike">
                          <a:solidFill>
                            <a:schemeClr val="tx1"/>
                          </a:solidFill>
                          <a:effectLst/>
                          <a:latin typeface="+mn-ea"/>
                          <a:ea typeface="+mn-ea"/>
                        </a:rPr>
                        <a:t>過去の申請情報の表示</a:t>
                      </a:r>
                      <a:endParaRPr lang="en-US" altLang="ja-JP" sz="1050" b="0" u="none" strike="noStrike">
                        <a:solidFill>
                          <a:schemeClr val="tx1"/>
                        </a:solidFill>
                        <a:effectLst/>
                        <a:latin typeface="+mn-ea"/>
                        <a:ea typeface="+mn-ea"/>
                      </a:endParaRPr>
                    </a:p>
                    <a:p>
                      <a:pPr marL="171450" indent="-171450" algn="l" rtl="0" fontAlgn="ctr">
                        <a:buFont typeface="Arial" panose="020B0604020202020204" pitchFamily="34" charset="0"/>
                        <a:buChar char="•"/>
                      </a:pPr>
                      <a:r>
                        <a:rPr lang="ja-JP" altLang="en-US" sz="1050" b="0" i="0" u="none" strike="noStrike">
                          <a:solidFill>
                            <a:schemeClr val="tx1"/>
                          </a:solidFill>
                          <a:effectLst/>
                          <a:latin typeface="+mn-ea"/>
                          <a:ea typeface="+mn-ea"/>
                        </a:rPr>
                        <a:t>過去申請情報の再利用</a:t>
                      </a: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ctr"/>
                      <a:r>
                        <a:rPr lang="ja-JP" altLang="en-US" sz="1050" b="0" u="none" strike="noStrike">
                          <a:solidFill>
                            <a:schemeClr val="tx1"/>
                          </a:solidFill>
                          <a:effectLst/>
                          <a:latin typeface="+mn-ea"/>
                          <a:ea typeface="+mn-ea"/>
                        </a:rPr>
                        <a:t>●</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ctr"/>
                      <a:r>
                        <a:rPr lang="ja-JP" altLang="en-US" sz="1050" b="0" u="none" strike="noStrike">
                          <a:solidFill>
                            <a:schemeClr val="tx1"/>
                          </a:solidFill>
                          <a:effectLst/>
                          <a:latin typeface="+mn-ea"/>
                          <a:ea typeface="+mn-ea"/>
                        </a:rPr>
                        <a:t>●</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ctr"/>
                      <a:r>
                        <a:rPr lang="ja-JP" altLang="en-US" sz="1050" b="0" u="none" strike="noStrike">
                          <a:solidFill>
                            <a:schemeClr val="tx1"/>
                          </a:solidFill>
                          <a:effectLst/>
                          <a:latin typeface="+mn-ea"/>
                          <a:ea typeface="+mn-ea"/>
                        </a:rPr>
                        <a:t>　</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882027653"/>
                  </a:ext>
                </a:extLst>
              </a:tr>
              <a:tr h="396000">
                <a:tc vMerge="1">
                  <a:txBody>
                    <a:bodyPr/>
                    <a:lstStyle/>
                    <a:p>
                      <a:endParaRPr kumimoji="1" lang="ja-JP" altLang="en-US"/>
                    </a:p>
                  </a:txBody>
                  <a:tcPr/>
                </a:tc>
                <a:tc>
                  <a:txBody>
                    <a:bodyPr/>
                    <a:lstStyle/>
                    <a:p>
                      <a:pPr algn="l" rtl="0" fontAlgn="ctr"/>
                      <a:r>
                        <a:rPr lang="ja-JP" altLang="en-US" sz="1050" b="1" u="none" strike="noStrike">
                          <a:solidFill>
                            <a:schemeClr val="tx1"/>
                          </a:solidFill>
                          <a:effectLst/>
                          <a:latin typeface="+mn-ea"/>
                          <a:ea typeface="+mn-ea"/>
                        </a:rPr>
                        <a:t>サイト・システムのリンク集</a:t>
                      </a:r>
                      <a:endParaRPr lang="ja-JP" altLang="en-US" sz="1050" b="1"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171450" indent="-171450" algn="l" rtl="0" fontAlgn="ctr">
                        <a:buFont typeface="Arial" panose="020B0604020202020204" pitchFamily="34" charset="0"/>
                        <a:buChar char="•"/>
                      </a:pPr>
                      <a:r>
                        <a:rPr lang="ja-JP" altLang="en-US" sz="1050" b="0" u="none" strike="noStrike">
                          <a:solidFill>
                            <a:schemeClr val="tx1"/>
                          </a:solidFill>
                          <a:effectLst/>
                          <a:latin typeface="+mn-ea"/>
                          <a:ea typeface="+mn-ea"/>
                        </a:rPr>
                        <a:t>各種システムやサイトのリンク機能</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ctr"/>
                      <a:r>
                        <a:rPr lang="ja-JP" altLang="en-US" sz="1050" b="0" u="none" strike="noStrike">
                          <a:solidFill>
                            <a:schemeClr val="tx1"/>
                          </a:solidFill>
                          <a:effectLst/>
                          <a:latin typeface="+mn-ea"/>
                          <a:ea typeface="+mn-ea"/>
                        </a:rPr>
                        <a:t>　</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ctr"/>
                      <a:r>
                        <a:rPr lang="ja-JP" altLang="en-US" sz="1050" b="0" u="none" strike="noStrike">
                          <a:solidFill>
                            <a:schemeClr val="tx1"/>
                          </a:solidFill>
                          <a:effectLst/>
                          <a:latin typeface="+mn-ea"/>
                          <a:ea typeface="+mn-ea"/>
                        </a:rPr>
                        <a:t>　</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ctr"/>
                      <a:r>
                        <a:rPr lang="ja-JP" altLang="en-US" sz="1050" b="0" u="none" strike="noStrike">
                          <a:solidFill>
                            <a:schemeClr val="tx1"/>
                          </a:solidFill>
                          <a:effectLst/>
                          <a:latin typeface="+mn-ea"/>
                          <a:ea typeface="+mn-ea"/>
                        </a:rPr>
                        <a:t>　</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563885686"/>
                  </a:ext>
                </a:extLst>
              </a:tr>
              <a:tr h="396000">
                <a:tc vMerge="1">
                  <a:txBody>
                    <a:bodyPr/>
                    <a:lstStyle/>
                    <a:p>
                      <a:endParaRPr kumimoji="1" lang="ja-JP" altLang="en-US"/>
                    </a:p>
                  </a:txBody>
                  <a:tcPr/>
                </a:tc>
                <a:tc>
                  <a:txBody>
                    <a:bodyPr/>
                    <a:lstStyle/>
                    <a:p>
                      <a:pPr algn="l" rtl="0" fontAlgn="ctr"/>
                      <a:r>
                        <a:rPr lang="ja-JP" altLang="en-US" sz="1050" b="1" u="none" strike="noStrike">
                          <a:solidFill>
                            <a:schemeClr val="tx1"/>
                          </a:solidFill>
                          <a:effectLst/>
                          <a:latin typeface="+mn-ea"/>
                          <a:ea typeface="+mn-ea"/>
                        </a:rPr>
                        <a:t>プッシュ通知</a:t>
                      </a:r>
                      <a:endParaRPr lang="ja-JP" altLang="en-US" sz="1050" b="1"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171450" indent="-171450" algn="l" rtl="0" fontAlgn="ctr">
                        <a:buFont typeface="Arial" panose="020B0604020202020204" pitchFamily="34" charset="0"/>
                        <a:buChar char="•"/>
                      </a:pPr>
                      <a:r>
                        <a:rPr lang="ja-JP" altLang="en-US" sz="1050" b="0" u="none" strike="noStrike">
                          <a:solidFill>
                            <a:schemeClr val="tx1"/>
                          </a:solidFill>
                          <a:effectLst/>
                          <a:latin typeface="+mn-ea"/>
                          <a:ea typeface="+mn-ea"/>
                        </a:rPr>
                        <a:t>更新案内や督促などの、通知機能</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ctr"/>
                      <a:r>
                        <a:rPr lang="ja-JP" altLang="en-US" sz="1050" b="0" u="none" strike="noStrike">
                          <a:solidFill>
                            <a:schemeClr val="tx1"/>
                          </a:solidFill>
                          <a:effectLst/>
                          <a:latin typeface="+mn-ea"/>
                          <a:ea typeface="+mn-ea"/>
                        </a:rPr>
                        <a:t>●</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ctr"/>
                      <a:r>
                        <a:rPr lang="ja-JP" altLang="en-US" sz="1050" b="0" i="0" u="none" strike="noStrike">
                          <a:solidFill>
                            <a:schemeClr val="tx1"/>
                          </a:solidFill>
                          <a:effectLst/>
                          <a:latin typeface="+mn-ea"/>
                          <a:ea typeface="+mn-ea"/>
                        </a:rPr>
                        <a:t>●</a:t>
                      </a: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ctr"/>
                      <a:r>
                        <a:rPr lang="ja-JP" altLang="en-US" sz="1050" b="0" u="none" strike="noStrike">
                          <a:solidFill>
                            <a:schemeClr val="tx1"/>
                          </a:solidFill>
                          <a:effectLst/>
                          <a:latin typeface="+mn-ea"/>
                          <a:ea typeface="+mn-ea"/>
                        </a:rPr>
                        <a:t>　</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189736694"/>
                  </a:ext>
                </a:extLst>
              </a:tr>
              <a:tr h="396000">
                <a:tc vMerge="1">
                  <a:txBody>
                    <a:bodyPr/>
                    <a:lstStyle/>
                    <a:p>
                      <a:endParaRPr kumimoji="1" lang="ja-JP" altLang="en-US"/>
                    </a:p>
                  </a:txBody>
                  <a:tcPr/>
                </a:tc>
                <a:tc>
                  <a:txBody>
                    <a:bodyPr/>
                    <a:lstStyle/>
                    <a:p>
                      <a:pPr algn="l" rtl="0" fontAlgn="ctr"/>
                      <a:r>
                        <a:rPr lang="ja-JP" altLang="en-US" sz="1050" b="1" u="none" strike="noStrike">
                          <a:solidFill>
                            <a:schemeClr val="tx1"/>
                          </a:solidFill>
                          <a:effectLst/>
                          <a:latin typeface="+mn-ea"/>
                          <a:ea typeface="+mn-ea"/>
                        </a:rPr>
                        <a:t>問合せ対応・チャットボット</a:t>
                      </a:r>
                      <a:endParaRPr lang="ja-JP" altLang="en-US" sz="1050" b="1"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171450" indent="-171450" algn="l" rtl="0" fontAlgn="ctr">
                        <a:buFont typeface="Arial" panose="020B0604020202020204" pitchFamily="34" charset="0"/>
                        <a:buChar char="•"/>
                      </a:pPr>
                      <a:r>
                        <a:rPr lang="ja-JP" altLang="en-US" sz="1050" b="0" u="none" strike="noStrike">
                          <a:solidFill>
                            <a:schemeClr val="tx1"/>
                          </a:solidFill>
                          <a:effectLst/>
                          <a:latin typeface="+mn-ea"/>
                          <a:ea typeface="+mn-ea"/>
                        </a:rPr>
                        <a:t>市民からの問い合わせ対応機能</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ctr"/>
                      <a:r>
                        <a:rPr lang="ja-JP" altLang="en-US" sz="1050" b="0" u="none" strike="noStrike">
                          <a:solidFill>
                            <a:schemeClr val="tx1"/>
                          </a:solidFill>
                          <a:effectLst/>
                          <a:latin typeface="+mn-ea"/>
                          <a:ea typeface="+mn-ea"/>
                        </a:rPr>
                        <a:t>　</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ctr"/>
                      <a:r>
                        <a:rPr lang="ja-JP" altLang="en-US" sz="1050" b="0" u="none" strike="noStrike">
                          <a:solidFill>
                            <a:schemeClr val="tx1"/>
                          </a:solidFill>
                          <a:effectLst/>
                          <a:latin typeface="+mn-ea"/>
                          <a:ea typeface="+mn-ea"/>
                        </a:rPr>
                        <a:t>　</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ctr"/>
                      <a:r>
                        <a:rPr lang="ja-JP" altLang="en-US" sz="1050" b="0" u="none" strike="noStrike">
                          <a:solidFill>
                            <a:schemeClr val="tx1"/>
                          </a:solidFill>
                          <a:effectLst/>
                          <a:latin typeface="+mn-ea"/>
                          <a:ea typeface="+mn-ea"/>
                        </a:rPr>
                        <a:t>　</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95582010"/>
                  </a:ext>
                </a:extLst>
              </a:tr>
              <a:tr h="396000">
                <a:tc vMerge="1">
                  <a:txBody>
                    <a:bodyPr/>
                    <a:lstStyle/>
                    <a:p>
                      <a:endParaRPr kumimoji="1" lang="ja-JP" altLang="en-US"/>
                    </a:p>
                  </a:txBody>
                  <a:tcPr/>
                </a:tc>
                <a:tc>
                  <a:txBody>
                    <a:bodyPr/>
                    <a:lstStyle/>
                    <a:p>
                      <a:pPr algn="l" rtl="0" fontAlgn="ctr"/>
                      <a:r>
                        <a:rPr lang="en-US" sz="1050" b="1" u="none" strike="noStrike">
                          <a:solidFill>
                            <a:schemeClr val="tx1"/>
                          </a:solidFill>
                          <a:effectLst/>
                          <a:latin typeface="+mn-ea"/>
                          <a:ea typeface="+mn-ea"/>
                        </a:rPr>
                        <a:t>FAQ</a:t>
                      </a:r>
                      <a:endParaRPr lang="en-US" sz="1050" b="1"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171450" indent="-171450" algn="l" rtl="0" fontAlgn="ctr">
                        <a:buFont typeface="Arial" panose="020B0604020202020204" pitchFamily="34" charset="0"/>
                        <a:buChar char="•"/>
                      </a:pPr>
                      <a:r>
                        <a:rPr lang="ja-JP" altLang="en-US" sz="1050" b="0" u="none" strike="noStrike">
                          <a:solidFill>
                            <a:schemeClr val="tx1"/>
                          </a:solidFill>
                          <a:effectLst/>
                          <a:latin typeface="+mn-ea"/>
                          <a:ea typeface="+mn-ea"/>
                        </a:rPr>
                        <a:t>市民向けよくある質問</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ctr"/>
                      <a:r>
                        <a:rPr lang="ja-JP" altLang="en-US" sz="1050" b="0" u="none" strike="noStrike">
                          <a:solidFill>
                            <a:schemeClr val="tx1"/>
                          </a:solidFill>
                          <a:effectLst/>
                          <a:latin typeface="+mn-ea"/>
                          <a:ea typeface="+mn-ea"/>
                        </a:rPr>
                        <a:t>　</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ctr"/>
                      <a:r>
                        <a:rPr lang="ja-JP" altLang="en-US" sz="1050" b="0" u="none" strike="noStrike">
                          <a:solidFill>
                            <a:schemeClr val="tx1"/>
                          </a:solidFill>
                          <a:effectLst/>
                          <a:latin typeface="+mn-ea"/>
                          <a:ea typeface="+mn-ea"/>
                        </a:rPr>
                        <a:t>　</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ctr"/>
                      <a:r>
                        <a:rPr lang="ja-JP" altLang="en-US" sz="1050" b="0" u="none" strike="noStrike">
                          <a:solidFill>
                            <a:schemeClr val="tx1"/>
                          </a:solidFill>
                          <a:effectLst/>
                          <a:latin typeface="+mn-ea"/>
                          <a:ea typeface="+mn-ea"/>
                        </a:rPr>
                        <a:t>　</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80615046"/>
                  </a:ext>
                </a:extLst>
              </a:tr>
              <a:tr h="396000">
                <a:tc vMerge="1">
                  <a:txBody>
                    <a:bodyPr/>
                    <a:lstStyle/>
                    <a:p>
                      <a:endParaRPr kumimoji="1" lang="ja-JP" altLang="en-US"/>
                    </a:p>
                  </a:txBody>
                  <a:tcPr/>
                </a:tc>
                <a:tc>
                  <a:txBody>
                    <a:bodyPr/>
                    <a:lstStyle/>
                    <a:p>
                      <a:pPr algn="l" rtl="0" fontAlgn="ctr"/>
                      <a:r>
                        <a:rPr lang="ja-JP" altLang="en-US" sz="1050" b="1" u="none" strike="noStrike">
                          <a:solidFill>
                            <a:schemeClr val="tx1"/>
                          </a:solidFill>
                          <a:effectLst/>
                          <a:latin typeface="+mn-ea"/>
                          <a:ea typeface="+mn-ea"/>
                        </a:rPr>
                        <a:t>マルチメディア対応</a:t>
                      </a:r>
                      <a:endParaRPr lang="ja-JP" altLang="en-US" sz="1050" b="1"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171450" indent="-171450" algn="l" rtl="0" fontAlgn="ctr">
                        <a:buFont typeface="Arial" panose="020B0604020202020204" pitchFamily="34" charset="0"/>
                        <a:buChar char="•"/>
                      </a:pPr>
                      <a:r>
                        <a:rPr lang="en-US" altLang="ja-JP" sz="1050" b="0" u="none" strike="noStrike">
                          <a:solidFill>
                            <a:schemeClr val="tx1"/>
                          </a:solidFill>
                          <a:effectLst/>
                          <a:latin typeface="+mn-ea"/>
                          <a:ea typeface="+mn-ea"/>
                        </a:rPr>
                        <a:t>PC</a:t>
                      </a:r>
                      <a:r>
                        <a:rPr lang="ja-JP" altLang="en-US" sz="1050" b="0" u="none" strike="noStrike">
                          <a:solidFill>
                            <a:schemeClr val="tx1"/>
                          </a:solidFill>
                          <a:effectLst/>
                          <a:latin typeface="+mn-ea"/>
                          <a:ea typeface="+mn-ea"/>
                        </a:rPr>
                        <a:t>、スマホ、タブレットからアクセス、操作を可能とする</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ctr"/>
                      <a:r>
                        <a:rPr lang="ja-JP" altLang="en-US" sz="1050" b="0" u="none" strike="noStrike">
                          <a:solidFill>
                            <a:schemeClr val="tx1"/>
                          </a:solidFill>
                          <a:effectLst/>
                          <a:latin typeface="+mn-ea"/>
                          <a:ea typeface="+mn-ea"/>
                        </a:rPr>
                        <a:t>　</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ctr"/>
                      <a:r>
                        <a:rPr lang="ja-JP" altLang="en-US" sz="1050" b="0" u="none" strike="noStrike">
                          <a:solidFill>
                            <a:schemeClr val="tx1"/>
                          </a:solidFill>
                          <a:effectLst/>
                          <a:latin typeface="+mn-ea"/>
                          <a:ea typeface="+mn-ea"/>
                        </a:rPr>
                        <a:t>　</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ctr"/>
                      <a:r>
                        <a:rPr lang="ja-JP" altLang="en-US" sz="1050" b="0" u="none" strike="noStrike">
                          <a:solidFill>
                            <a:schemeClr val="tx1"/>
                          </a:solidFill>
                          <a:effectLst/>
                          <a:latin typeface="+mn-ea"/>
                          <a:ea typeface="+mn-ea"/>
                        </a:rPr>
                        <a:t>　</a:t>
                      </a:r>
                      <a:endParaRPr lang="ja-JP" altLang="en-US" sz="1050" b="0" i="0" u="none" strike="noStrike">
                        <a:solidFill>
                          <a:schemeClr val="tx1"/>
                        </a:solidFill>
                        <a:effectLst/>
                        <a:latin typeface="+mn-ea"/>
                        <a:ea typeface="+mn-ea"/>
                      </a:endParaRPr>
                    </a:p>
                  </a:txBody>
                  <a:tcPr marL="18000" marR="18000" marT="18000" marB="18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794363498"/>
                  </a:ext>
                </a:extLst>
              </a:tr>
            </a:tbl>
          </a:graphicData>
        </a:graphic>
      </p:graphicFrame>
      <p:sp>
        <p:nvSpPr>
          <p:cNvPr id="2" name="スライド番号プレースホルダー 1">
            <a:extLst>
              <a:ext uri="{FF2B5EF4-FFF2-40B4-BE49-F238E27FC236}">
                <a16:creationId xmlns:a16="http://schemas.microsoft.com/office/drawing/2014/main" id="{AF289324-654D-04A8-7B08-EB995A77D2F4}"/>
              </a:ext>
            </a:extLst>
          </p:cNvPr>
          <p:cNvSpPr>
            <a:spLocks noGrp="1"/>
          </p:cNvSpPr>
          <p:nvPr>
            <p:ph type="sldNum" sz="quarter" idx="11"/>
          </p:nvPr>
        </p:nvSpPr>
        <p:spPr>
          <a:xfrm>
            <a:off x="417600" y="6641790"/>
            <a:ext cx="180000" cy="169200"/>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A5FCFE5-FE56-4EF1-80A8-07776887C2A1}" type="slidenum">
              <a:rPr kumimoji="0" lang="ja-JP" altLang="en-US" sz="900" b="0" i="0" u="none" strike="noStrike" kern="1200" cap="none" spc="0" normalizeH="0" baseline="0" noProof="0" smtClean="0">
                <a:ln>
                  <a:noFill/>
                </a:ln>
                <a:solidFill>
                  <a:prstClr val="black"/>
                </a:solidFill>
                <a:effectLst/>
                <a:uLnTx/>
                <a:uFillTx/>
                <a:latin typeface="Calibri Light"/>
                <a:ea typeface="Yu Gothic UI"/>
                <a:cs typeface="+mn-cs"/>
                <a:sym typeface="+mn-lt"/>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ja-JP" altLang="en-US" sz="900" b="0" i="0" u="none" strike="noStrike" kern="1200" cap="none" spc="0" normalizeH="0" baseline="0" noProof="0">
              <a:ln>
                <a:noFill/>
              </a:ln>
              <a:solidFill>
                <a:prstClr val="black"/>
              </a:solidFill>
              <a:effectLst/>
              <a:uLnTx/>
              <a:uFillTx/>
              <a:latin typeface="Calibri Light"/>
              <a:ea typeface="Yu Gothic UI"/>
              <a:cs typeface="+mn-cs"/>
              <a:sym typeface="+mn-lt"/>
            </a:endParaRPr>
          </a:p>
        </p:txBody>
      </p:sp>
      <p:sp>
        <p:nvSpPr>
          <p:cNvPr id="3" name="フッター プレースホルダー 3">
            <a:extLst>
              <a:ext uri="{FF2B5EF4-FFF2-40B4-BE49-F238E27FC236}">
                <a16:creationId xmlns:a16="http://schemas.microsoft.com/office/drawing/2014/main" id="{20E7E7A0-A73B-6BDB-0574-A1F90712B4E1}"/>
              </a:ext>
            </a:extLst>
          </p:cNvPr>
          <p:cNvSpPr txBox="1">
            <a:spLocks/>
          </p:cNvSpPr>
          <p:nvPr/>
        </p:nvSpPr>
        <p:spPr>
          <a:xfrm>
            <a:off x="705600" y="6641790"/>
            <a:ext cx="4068000" cy="169200"/>
          </a:xfrm>
          <a:prstGeom prst="rect">
            <a:avLst/>
          </a:prstGeom>
        </p:spPr>
        <p:txBody>
          <a:bodyPr/>
          <a:lstStyle>
            <a:defPPr>
              <a:defRPr lang="en-US"/>
            </a:defPPr>
            <a:lvl1pPr algn="l" rtl="0" fontAlgn="base">
              <a:spcBef>
                <a:spcPct val="0"/>
              </a:spcBef>
              <a:spcAft>
                <a:spcPct val="0"/>
              </a:spcAft>
              <a:defRPr sz="1900" kern="1200">
                <a:solidFill>
                  <a:schemeClr val="tx1"/>
                </a:solidFill>
                <a:latin typeface="Arial" charset="0"/>
                <a:ea typeface="+mn-ea"/>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a:lstStyle>
          <a:p>
            <a:r>
              <a:rPr lang="en-GB" altLang="en-GB" sz="900">
                <a:latin typeface="+mn-lt"/>
                <a:cs typeface="+mn-cs"/>
                <a:sym typeface="+mn-lt"/>
              </a:rPr>
              <a:t>＜Confidential＞</a:t>
            </a:r>
          </a:p>
        </p:txBody>
      </p:sp>
      <p:sp>
        <p:nvSpPr>
          <p:cNvPr id="7" name="楕円 6">
            <a:extLst>
              <a:ext uri="{FF2B5EF4-FFF2-40B4-BE49-F238E27FC236}">
                <a16:creationId xmlns:a16="http://schemas.microsoft.com/office/drawing/2014/main" id="{84F15E2C-7F5F-1301-82AD-0D1C51112A54}"/>
              </a:ext>
            </a:extLst>
          </p:cNvPr>
          <p:cNvSpPr/>
          <p:nvPr/>
        </p:nvSpPr>
        <p:spPr bwMode="gray">
          <a:xfrm>
            <a:off x="527407" y="1134000"/>
            <a:ext cx="216000" cy="216000"/>
          </a:xfrm>
          <a:prstGeom prst="ellipse">
            <a:avLst/>
          </a:prstGeom>
          <a:solidFill>
            <a:srgbClr val="FFC000"/>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1" i="0" u="none" strike="noStrike" kern="1200" cap="none" spc="0" normalizeH="0" baseline="0" noProof="0">
                <a:ln>
                  <a:noFill/>
                </a:ln>
                <a:solidFill>
                  <a:prstClr val="black"/>
                </a:solidFill>
                <a:effectLst/>
                <a:uLnTx/>
                <a:uFillTx/>
                <a:latin typeface="+mn-lt"/>
                <a:ea typeface="+mn-ea"/>
                <a:cs typeface="+mn-cs"/>
              </a:rPr>
              <a:t>1</a:t>
            </a:r>
            <a:endParaRPr kumimoji="1" lang="ja-JP" altLang="en-US" sz="1200" b="1" i="0" u="none" strike="noStrike" kern="1200" cap="none" spc="0" normalizeH="0" baseline="0" noProof="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107368235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T Proposal Template_J_202007">
  <a:themeElements>
    <a:clrScheme name="DT">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T">
      <a:majorFont>
        <a:latin typeface="Calibri"/>
        <a:ea typeface="Yu Gothic UI"/>
        <a:cs typeface=""/>
      </a:majorFont>
      <a:minorFont>
        <a:latin typeface="Calibri Light"/>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ln>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050" b="0" i="0" u="none" strike="noStrike" kern="1200" cap="none" spc="0" normalizeH="0" baseline="0" noProof="0" dirty="0">
            <a:ln>
              <a:noFill/>
            </a:ln>
            <a:solidFill>
              <a:prstClr val="black"/>
            </a:solidFill>
            <a:effectLst/>
            <a:uLnTx/>
            <a:uFillTx/>
            <a:latin typeface="+mn-lt"/>
            <a:ea typeface="+mn-ea"/>
            <a:cs typeface="+mn-cs"/>
          </a:defRPr>
        </a:defPPr>
      </a:lstStyle>
      <a:style>
        <a:lnRef idx="2">
          <a:schemeClr val="accent1">
            <a:shade val="15000"/>
          </a:schemeClr>
        </a:lnRef>
        <a:fillRef idx="1">
          <a:schemeClr val="accent1"/>
        </a:fillRef>
        <a:effectRef idx="0">
          <a:schemeClr val="accent1"/>
        </a:effectRef>
        <a:fontRef idx="minor">
          <a:schemeClr val="lt1"/>
        </a:fontRef>
      </a: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00_04DT Proposal Template_J（DT Group）_Confidential.pptx" id="{5430FDB1-C359-4675-8634-34115B0EEE2A}" vid="{9C23B63F-5F08-4C25-BD61-49D0AC9211B1}"/>
    </a:ext>
  </a:extLst>
</a:theme>
</file>

<file path=ppt/theme/theme2.xml><?xml version="1.0" encoding="utf-8"?>
<a:theme xmlns:a="http://schemas.openxmlformats.org/drawingml/2006/main" name="DT Proposal Template_J_202007_補足版">
  <a:themeElements>
    <a:clrScheme name="DT">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T">
      <a:majorFont>
        <a:latin typeface="Calibri"/>
        <a:ea typeface="Yu Gothic UI"/>
        <a:cs typeface=""/>
      </a:majorFont>
      <a:minorFont>
        <a:latin typeface="Calibri Light"/>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00_04DT Proposal Template_J（DT Group）_Confidential.pptx" id="{5430FDB1-C359-4675-8634-34115B0EEE2A}" vid="{579DDFDE-1EC3-4FCF-BD3D-7EEE2FC87E74}"/>
    </a:ext>
  </a:extLst>
</a:theme>
</file>

<file path=ppt/theme/theme3.xml><?xml version="1.0" encoding="utf-8"?>
<a:theme xmlns:a="http://schemas.openxmlformats.org/drawingml/2006/main" name="DT Proposal Template_J_20171226">
  <a:themeElements>
    <a:clrScheme name="DT COLOR">
      <a:dk1>
        <a:sysClr val="windowText" lastClr="000000"/>
      </a:dk1>
      <a:lt1>
        <a:sysClr val="window" lastClr="FFFFFF"/>
      </a:lt1>
      <a:dk2>
        <a:srgbClr val="53565A"/>
      </a:dk2>
      <a:lt2>
        <a:srgbClr val="D0D0CE"/>
      </a:lt2>
      <a:accent1>
        <a:srgbClr val="86BC25"/>
      </a:accent1>
      <a:accent2>
        <a:srgbClr val="046A38"/>
      </a:accent2>
      <a:accent3>
        <a:srgbClr val="62B5E5"/>
      </a:accent3>
      <a:accent4>
        <a:srgbClr val="012169"/>
      </a:accent4>
      <a:accent5>
        <a:srgbClr val="0097A9"/>
      </a:accent5>
      <a:accent6>
        <a:srgbClr val="75787B"/>
      </a:accent6>
      <a:hlink>
        <a:srgbClr val="62B5E5"/>
      </a:hlink>
      <a:folHlink>
        <a:srgbClr val="75787B"/>
      </a:folHlink>
    </a:clrScheme>
    <a:fontScheme name="DTC">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wrap="square" lIns="36000" tIns="36000" rIns="36000" bIns="36000" rtlCol="0" anchor="ctr"/>
      <a:lstStyle>
        <a:defPPr algn="ctr">
          <a:buFont typeface="Wingdings 2" pitchFamily="18" charset="2"/>
          <a:buNone/>
          <a:defRPr kumimoji="1" sz="1200" baseline="0" dirty="0" smtClean="0">
            <a:latin typeface="+mn-lt"/>
          </a:defRPr>
        </a:defPPr>
      </a:lstStyle>
    </a:spDef>
    <a:lnDef>
      <a:spPr>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36000" tIns="36000" rIns="36000" bIns="36000" rtlCol="0" anchor="ctr" anchorCtr="0">
        <a:spAutoFit/>
      </a:bodyPr>
      <a:lstStyle>
        <a:defPPr>
          <a:spcBef>
            <a:spcPts val="0"/>
          </a:spcBef>
          <a:buSzPct val="100000"/>
          <a:defRPr kumimoji="1" sz="1200" baseline="0" dirty="0" smtClean="0">
            <a:latin typeface="+mn-lt"/>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T Proposal Template_J（DTC）20171226.pptx[読み取り専用]" id="{A890BDA8-6399-4F00-B725-6BBBFB7EB5EB}" vid="{2BC6E4B1-5698-4F7A-AD0D-666CC116C81F}"/>
    </a:ext>
  </a:extLst>
</a:theme>
</file>

<file path=ppt/theme/theme4.xml><?xml version="1.0" encoding="utf-8"?>
<a:theme xmlns:a="http://schemas.openxmlformats.org/drawingml/2006/main" name="1_DT Proposal Template_J_202007">
  <a:themeElements>
    <a:clrScheme name="DT">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T">
      <a:majorFont>
        <a:latin typeface="Calibri"/>
        <a:ea typeface="Yu Gothic UI"/>
        <a:cs typeface=""/>
      </a:majorFont>
      <a:minorFont>
        <a:latin typeface="Calibri Light"/>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00_04DT Proposal Template_J（DT Group）_Confidential.pptx" id="{5430FDB1-C359-4675-8634-34115B0EEE2A}" vid="{9C23B63F-5F08-4C25-BD61-49D0AC9211B1}"/>
    </a:ext>
  </a:ext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9033FF0DB413546B36FD4C878EB79BE" ma:contentTypeVersion="10" ma:contentTypeDescription="Create a new document." ma:contentTypeScope="" ma:versionID="b4df469f35459151e717f21c1c57aa13">
  <xsd:schema xmlns:xsd="http://www.w3.org/2001/XMLSchema" xmlns:xs="http://www.w3.org/2001/XMLSchema" xmlns:p="http://schemas.microsoft.com/office/2006/metadata/properties" xmlns:ns2="7d056ce4-c6b7-4fe6-b687-0b625d3e2418" xmlns:ns3="233e7647-a38d-4621-a172-797e0cc412be" targetNamespace="http://schemas.microsoft.com/office/2006/metadata/properties" ma:root="true" ma:fieldsID="3045d3ae06f42c364797142d69eb653b" ns2:_="" ns3:_="">
    <xsd:import namespace="7d056ce4-c6b7-4fe6-b687-0b625d3e2418"/>
    <xsd:import namespace="233e7647-a38d-4621-a172-797e0cc412b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056ce4-c6b7-4fe6-b687-0b625d3e24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798d900d-0589-4081-96eb-513de833a507"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33e7647-a38d-4621-a172-797e0cc412be"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5fef7be4-0507-471b-a2b9-d600d9c65424}" ma:internalName="TaxCatchAll" ma:showField="CatchAllData" ma:web="233e7647-a38d-4621-a172-797e0cc412b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233e7647-a38d-4621-a172-797e0cc412be" xsi:nil="true"/>
    <lcf76f155ced4ddcb4097134ff3c332f xmlns="7d056ce4-c6b7-4fe6-b687-0b625d3e241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FFA045F-72C5-4473-B36D-88A7E465D698}"/>
</file>

<file path=customXml/itemProps2.xml><?xml version="1.0" encoding="utf-8"?>
<ds:datastoreItem xmlns:ds="http://schemas.openxmlformats.org/officeDocument/2006/customXml" ds:itemID="{A6C3847F-7E7D-4DDF-80EC-43946B6528E8}"/>
</file>

<file path=customXml/itemProps3.xml><?xml version="1.0" encoding="utf-8"?>
<ds:datastoreItem xmlns:ds="http://schemas.openxmlformats.org/officeDocument/2006/customXml" ds:itemID="{F34521C1-9043-4CA0-B64D-BA2A057C300C}"/>
</file>

<file path=docMetadata/LabelInfo.xml><?xml version="1.0" encoding="utf-8"?>
<clbl:labelList xmlns:clbl="http://schemas.microsoft.com/office/2020/mipLabelMetadata">
  <clbl:label id="{ea60d57e-af5b-4752-ac57-3e4f28ca11dc}" enabled="1" method="Standard" siteId="{36da45f1-dd2c-4d1f-af13-5abe46b99921}" contentBits="0" removed="0"/>
</clbl:labelList>
</file>

<file path=docProps/app.xml><?xml version="1.0" encoding="utf-8"?>
<Properties xmlns="http://schemas.openxmlformats.org/officeDocument/2006/extended-properties" xmlns:vt="http://schemas.openxmlformats.org/officeDocument/2006/docPropsVTypes">
  <Template>00_名古屋市_緑政土木_技術研修センター_協議資料_240822_v02</Template>
  <TotalTime>0</TotalTime>
  <Words>1505</Words>
  <Application>Microsoft Office PowerPoint</Application>
  <PresentationFormat>A4 210 x 297 mm</PresentationFormat>
  <Paragraphs>324</Paragraphs>
  <Slides>11</Slides>
  <Notes>0</Notes>
  <HiddenSlides>0</HiddenSlides>
  <MMClips>0</MMClips>
  <ScaleCrop>false</ScaleCrop>
  <HeadingPairs>
    <vt:vector size="8" baseType="variant">
      <vt:variant>
        <vt:lpstr>使用されているフォント</vt:lpstr>
      </vt:variant>
      <vt:variant>
        <vt:i4>8</vt:i4>
      </vt:variant>
      <vt:variant>
        <vt:lpstr>テーマ</vt:lpstr>
      </vt:variant>
      <vt:variant>
        <vt:i4>4</vt:i4>
      </vt:variant>
      <vt:variant>
        <vt:lpstr>埋め込まれた OLE サーバー</vt:lpstr>
      </vt:variant>
      <vt:variant>
        <vt:i4>1</vt:i4>
      </vt:variant>
      <vt:variant>
        <vt:lpstr>スライド タイトル</vt:lpstr>
      </vt:variant>
      <vt:variant>
        <vt:i4>11</vt:i4>
      </vt:variant>
    </vt:vector>
  </HeadingPairs>
  <TitlesOfParts>
    <vt:vector size="24" baseType="lpstr">
      <vt:lpstr>Meiryo UI</vt:lpstr>
      <vt:lpstr>Yu Gothic UI</vt:lpstr>
      <vt:lpstr>Arial</vt:lpstr>
      <vt:lpstr>Calibri</vt:lpstr>
      <vt:lpstr>Calibri Light</vt:lpstr>
      <vt:lpstr>Verdana</vt:lpstr>
      <vt:lpstr>Wingdings</vt:lpstr>
      <vt:lpstr>Wingdings 2</vt:lpstr>
      <vt:lpstr>DT Proposal Template_J_202007</vt:lpstr>
      <vt:lpstr>DT Proposal Template_J_202007_補足版</vt:lpstr>
      <vt:lpstr>DT Proposal Template_J_20171226</vt:lpstr>
      <vt:lpstr>1_DT Proposal Template_J_202007</vt:lpstr>
      <vt:lpstr>think-cell スライド</vt:lpstr>
      <vt:lpstr>PowerPoint プレゼンテーション</vt:lpstr>
      <vt:lpstr>PowerPoint プレゼンテーション</vt:lpstr>
      <vt:lpstr>PowerPoint プレゼンテーション</vt:lpstr>
      <vt:lpstr>当局では共通プラットフォーム構想として、以下のとおり①～⑤およびその他の既存システムとの連携等について実現方法等を検討しています。</vt:lpstr>
      <vt:lpstr>市民・事業者ポータル、職員ポータル、各業務システムとの関係性は以下の通りです。職員認証ではEntraを活用し、オンプレミスのシステムとデータ連携するにあたってデータ連携基盤（ファイアウォール機能）を介す必要があります。</vt:lpstr>
      <vt:lpstr>PowerPoint プレゼンテーション</vt:lpstr>
      <vt:lpstr>共通プラットフォームとして「緑土ポータル」を導入し、散在した「情報」や「ツール」を集約することで、職員の他、事業者の作業効率性や満足度の向上を目指します。</vt:lpstr>
      <vt:lpstr>緑土ポータルは、①市民・事業者ポータルと②職員ポータルから構成され、それぞれ必要な機能を構築します。</vt:lpstr>
      <vt:lpstr>①事業者向けポータルでは、電子申請機能を実装し、お知らせやシステム情報を集約することで、市民・事業者にとって必要な情報が容易にアクセスできるようにします。</vt:lpstr>
      <vt:lpstr>PowerPoint プレゼンテーション</vt:lpstr>
      <vt:lpstr>許可システムとのリアルタイム連携を前提に、以下のような機能を備えている電子申請システムの構築を検討している。</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revision>1</cp:revision>
  <dcterms:created xsi:type="dcterms:W3CDTF">2025-09-26T04:03:19Z</dcterms:created>
  <dcterms:modified xsi:type="dcterms:W3CDTF">2026-01-26T03:04:53Z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0x01010009033FF0DB413546B36FD4C878EB79BE</vt:lpwstr>
  </property>
  <property fmtid="{D5CDD505-2E9C-101B-9397-08002B2CF9AE}" pid="3" name="MediaServiceImageTags">
    <vt:lpwstr/>
  </property>
</Properties>
</file>