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1.png" ContentType="image/png"/>
  <Override PartName="/ppt/media/hdphoto1.wdp" ContentType="image/vnd.ms-photo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notesMasterIdLst>
    <p:notesMasterId r:id="rId13"/>
  </p:notesMasterIdLst>
  <p:sldIdLst>
    <p:sldId id="256" r:id="rId14"/>
  </p:sldIdLst>
  <p:sldSz cx="9906000" cy="6858000"/>
  <p:notesSz cx="9939338" cy="68072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notesMaster" Target="notesMasters/notesMaster1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クリックしてスライドを移動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ja-JP" sz="2000" strike="noStrike" u="none">
                <a:solidFill>
                  <a:srgbClr val="000000"/>
                </a:solidFill>
                <a:uFillTx/>
                <a:latin typeface="Arial"/>
              </a:rPr>
              <a:t>クリックしてノートの書式を編集</a:t>
            </a:r>
            <a:endParaRPr b="0" lang="en-US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&lt;ヘッダー&gt;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&lt;日付/時刻&gt;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70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r">
              <a:buNone/>
            </a:pPr>
            <a:fld id="{B4136A95-10FF-4ED6-9B82-06A267BD1561}" type="slidenum"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&lt;番号&gt;</a:t>
            </a:fld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3311640" y="851040"/>
            <a:ext cx="3317400" cy="229680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993960" y="3276000"/>
            <a:ext cx="7950960" cy="267984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t">
            <a:noAutofit/>
          </a:bodyPr>
          <a:p>
            <a:pPr marL="216000" indent="-216000">
              <a:buNone/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sldNum" idx="37"/>
          </p:nvPr>
        </p:nvSpPr>
        <p:spPr>
          <a:xfrm>
            <a:off x="5630040" y="6465600"/>
            <a:ext cx="4306680" cy="34128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b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300" strike="noStrike" u="none">
                <a:solidFill>
                  <a:schemeClr val="dk1"/>
                </a:solidFill>
                <a:uFillTx/>
                <a:latin typeface="+mn-lt"/>
                <a:ea typeface="+mn-ea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9E03C586-9C7D-414D-BE8F-2A0A5BF8AEB3}" type="slidenum">
              <a:rPr b="0" lang="en-US" sz="1300" strike="noStrike" u="none">
                <a:solidFill>
                  <a:schemeClr val="dk1"/>
                </a:solidFill>
                <a:uFillTx/>
                <a:latin typeface="+mn-lt"/>
                <a:ea typeface="+mn-ea"/>
              </a:rPr>
              <a:t>&lt;番号&gt;</a:t>
            </a:fld>
            <a:endParaRPr b="0" lang="en-US" sz="13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8477E5-AFA4-4A5B-BE9A-7BB2D3B15D5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4863B837-79D2-4EB9-8EBC-3F186BC4223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242A9D4F-A77E-417D-AEE7-AFEB1B43B36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B2A6942-7A0E-4FCA-8A5B-3EE5240F85E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C9349F7-A0A9-45CF-AD47-DB7CB4A8E86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89150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0ADA70DF-FF66-4A6E-B4D1-FCBC61E92A4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CA07B71-EBE2-4B24-8D54-26D74C4B1D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9500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5063040" y="1604520"/>
            <a:ext cx="4350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F297BC63-A51D-43A9-9A6B-525FD29AB98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5B9FE4F0-5C70-499D-85C3-EDDD6FE492F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4FAB4536-B1EE-4AE9-A55A-8ACC46EF3E9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1D10981D-CA25-4884-9A22-659167BE595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ja-JP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43040" y="1122480"/>
            <a:ext cx="8419680" cy="2387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 defTabSz="914400">
              <a:lnSpc>
                <a:spcPct val="90000"/>
              </a:lnSpc>
              <a:buNone/>
            </a:pPr>
            <a:r>
              <a:rPr b="0" lang="ja-JP" sz="60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35C7B489-12A7-4EFF-AD5E-6B45C2F52B1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2200" y="457200"/>
            <a:ext cx="319464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211280" y="987480"/>
            <a:ext cx="50144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8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82200" y="2057400"/>
            <a:ext cx="319464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ja-JP" sz="16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2BA06002-5DDB-47F1-BE71-D89E8F0F470A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2200" y="457200"/>
            <a:ext cx="319464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211280" y="987480"/>
            <a:ext cx="50144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ja-JP" sz="3200" strike="noStrike" u="none">
                <a:solidFill>
                  <a:schemeClr val="dk1"/>
                </a:solidFill>
                <a:uFillTx/>
                <a:latin typeface="Calibri"/>
              </a:rPr>
              <a:t>図を追加</a:t>
            </a:r>
            <a:endParaRPr b="0" lang="en-US" sz="32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82200" y="2057400"/>
            <a:ext cx="319464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ja-JP" sz="16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16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A754D68-CC2C-4C59-9454-8041FD6E8EC4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81120" y="1825560"/>
            <a:ext cx="8543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0A6757E3-10E6-42E1-8C56-F2D206AB00B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089120" y="365040"/>
            <a:ext cx="21355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81120" y="365040"/>
            <a:ext cx="628380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28FE0AF-A581-4A35-AE45-69D72B561E87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81120" y="1825560"/>
            <a:ext cx="854352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DA5F800B-1CF9-429F-A813-5FB89F33651D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75720" y="1709640"/>
            <a:ext cx="854352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60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60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75720" y="4589640"/>
            <a:ext cx="854352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17EA962D-0ABF-4B01-8CBC-EA74F03E3DC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81120" y="1825560"/>
            <a:ext cx="4209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014800" y="1825560"/>
            <a:ext cx="42098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7789C9B2-08FD-487A-AE8B-B02CECA95A20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220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82200" y="1681200"/>
            <a:ext cx="419040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ja-JP" sz="24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82200" y="2505240"/>
            <a:ext cx="419040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5014800" y="1681200"/>
            <a:ext cx="4210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ja-JP" sz="24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5014800" y="2505240"/>
            <a:ext cx="4210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800" strike="noStrike" u="none">
                <a:solidFill>
                  <a:schemeClr val="dk1"/>
                </a:solidFill>
                <a:uFillTx/>
                <a:latin typeface="Calibri"/>
              </a:rPr>
              <a:t>マスター テキストの書式設定</a:t>
            </a:r>
            <a:endParaRPr b="0" lang="en-US" sz="2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400" strike="noStrike" u="none">
                <a:solidFill>
                  <a:schemeClr val="dk1"/>
                </a:solidFill>
                <a:uFillTx/>
                <a:latin typeface="Calibri"/>
              </a:rPr>
              <a:t>2 </a:t>
            </a:r>
            <a:r>
              <a:rPr b="0" lang="ja-JP" sz="24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4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2000" strike="noStrike" u="none">
                <a:solidFill>
                  <a:schemeClr val="dk1"/>
                </a:solidFill>
                <a:uFillTx/>
                <a:latin typeface="Calibri"/>
              </a:rPr>
              <a:t>3 </a:t>
            </a:r>
            <a:r>
              <a:rPr b="0" lang="ja-JP" sz="20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20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4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第 </a:t>
            </a:r>
            <a:r>
              <a:rPr b="0" lang="en-US" sz="1800" strike="noStrike" u="none">
                <a:solidFill>
                  <a:schemeClr val="dk1"/>
                </a:solidFill>
                <a:uFillTx/>
                <a:latin typeface="Calibri"/>
              </a:rPr>
              <a:t>5 </a:t>
            </a:r>
            <a:r>
              <a:rPr b="0" lang="ja-JP" sz="1800" strike="noStrike" u="none">
                <a:solidFill>
                  <a:schemeClr val="dk1"/>
                </a:solidFill>
                <a:uFillTx/>
                <a:latin typeface="Calibri"/>
              </a:rPr>
              <a:t>レベル</a:t>
            </a: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E43D351B-6757-4C3A-9C24-CD94D7294B4C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1120" y="365040"/>
            <a:ext cx="8543520" cy="132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ja-JP" sz="4400" strike="noStrike" u="none">
                <a:solidFill>
                  <a:schemeClr val="dk1"/>
                </a:solidFill>
                <a:uFillTx/>
                <a:latin typeface="Calibri Light"/>
              </a:rPr>
              <a:t>マスター タイトルの書式設定</a:t>
            </a:r>
            <a:endParaRPr b="0" lang="en-US" sz="44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 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88ECC068-E3E2-49F2-9717-FC9006D2B96B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68112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</a:pPr>
            <a:r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&lt;日付/時刻&gt;</a:t>
            </a:r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281400" y="6356520"/>
            <a:ext cx="33429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en-US" sz="1400" strike="noStrike" u="none">
                <a:solidFill>
                  <a:srgbClr val="000000"/>
                </a:solidFill>
                <a:uFillTx/>
                <a:latin typeface="Noto Serif JP"/>
              </a:defRPr>
            </a:lvl1pPr>
          </a:lstStyle>
          <a:p>
            <a:pPr indent="0" algn="ctr">
              <a:buNone/>
            </a:pPr>
            <a:r>
              <a:rPr b="0" lang="en-US" sz="1400" strike="noStrike" u="none">
                <a:solidFill>
                  <a:srgbClr val="000000"/>
                </a:solidFill>
                <a:uFillTx/>
                <a:latin typeface="Noto Serif JP"/>
              </a:rPr>
              <a:t>&lt;フッター&gt;</a:t>
            </a:r>
            <a:endParaRPr b="0" lang="en-US" sz="14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6996240" y="6356520"/>
            <a:ext cx="222840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def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</a:pPr>
            <a:fld id="{602D1F3C-2D1E-4DC9-9AB2-484532F9B0D5}" type="slidenum">
              <a:rPr b="0" lang="en-US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&lt;番号&gt;</a:t>
            </a:fld>
            <a:endParaRPr b="0" lang="en-US" sz="1200" strike="noStrike" u="none">
              <a:solidFill>
                <a:srgbClr val="000000"/>
              </a:solidFill>
              <a:uFillTx/>
              <a:latin typeface="Noto Serif JP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microsoft.com/office/2007/relationships/hdphoto" Target="../media/hdphoto1.wdp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AutoShape 16"/>
          <p:cNvSpPr/>
          <p:nvPr/>
        </p:nvSpPr>
        <p:spPr>
          <a:xfrm>
            <a:off x="1293840" y="2036160"/>
            <a:ext cx="7200720" cy="2592000"/>
          </a:xfrm>
          <a:prstGeom prst="rect">
            <a:avLst/>
          </a:prstGeom>
          <a:solidFill>
            <a:srgbClr val="f8f8f8"/>
          </a:solidFill>
          <a:ln w="635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pic>
        <p:nvPicPr>
          <p:cNvPr id="72" name="Picture 2" descr=""/>
          <p:cNvPicPr/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saturation sat="0"/>
                    </a14:imgEffect>
                  </a14:imgLayer>
                </a14:imgProps>
              </a:ext>
            </a:extLst>
          </a:blip>
          <a:stretch/>
        </p:blipFill>
        <p:spPr>
          <a:xfrm>
            <a:off x="4253040" y="2366640"/>
            <a:ext cx="1883520" cy="1997640"/>
          </a:xfrm>
          <a:prstGeom prst="rect">
            <a:avLst/>
          </a:prstGeom>
          <a:solidFill>
            <a:schemeClr val="bg1"/>
          </a:solidFill>
          <a:ln w="0">
            <a:noFill/>
          </a:ln>
        </p:spPr>
      </p:pic>
      <p:sp>
        <p:nvSpPr>
          <p:cNvPr id="73" name="Text Box 14"/>
          <p:cNvSpPr/>
          <p:nvPr/>
        </p:nvSpPr>
        <p:spPr>
          <a:xfrm>
            <a:off x="4205520" y="2339640"/>
            <a:ext cx="149760" cy="29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wrap="none" lIns="74160" rIns="74160" tIns="9000" bIns="9000" anchor="t">
            <a:sp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4" name="Freeform 10"/>
          <p:cNvSpPr/>
          <p:nvPr/>
        </p:nvSpPr>
        <p:spPr>
          <a:xfrm>
            <a:off x="2171880" y="3365640"/>
            <a:ext cx="647640" cy="1043640"/>
          </a:xfrm>
          <a:custGeom>
            <a:avLst/>
            <a:gdLst>
              <a:gd name="textAreaLeft" fmla="*/ 0 w 647640"/>
              <a:gd name="textAreaRight" fmla="*/ 648000 w 647640"/>
              <a:gd name="textAreaTop" fmla="*/ 0 h 1043640"/>
              <a:gd name="textAreaBottom" fmla="*/ 1044000 h 1043640"/>
            </a:gdLst>
            <a:ahLst/>
            <a:rect l="textAreaLeft" t="textAreaTop" r="textAreaRight" b="textAreaBottom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5" name="Freeform 9"/>
          <p:cNvSpPr/>
          <p:nvPr/>
        </p:nvSpPr>
        <p:spPr>
          <a:xfrm>
            <a:off x="2026080" y="3392280"/>
            <a:ext cx="755640" cy="1007640"/>
          </a:xfrm>
          <a:custGeom>
            <a:avLst/>
            <a:gdLst>
              <a:gd name="textAreaLeft" fmla="*/ 0 w 755640"/>
              <a:gd name="textAreaRight" fmla="*/ 756000 w 755640"/>
              <a:gd name="textAreaTop" fmla="*/ 0 h 1007640"/>
              <a:gd name="textAreaBottom" fmla="*/ 1008000 h 1007640"/>
            </a:gdLst>
            <a:ahLst/>
            <a:rect l="textAreaLeft" t="textAreaTop" r="textAreaRight" b="textAreaBottom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2032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6" name="Line 8"/>
          <p:cNvSpPr/>
          <p:nvPr/>
        </p:nvSpPr>
        <p:spPr>
          <a:xfrm>
            <a:off x="2757240" y="4402080"/>
            <a:ext cx="5220000" cy="1800"/>
          </a:xfrm>
          <a:prstGeom prst="line">
            <a:avLst/>
          </a:prstGeom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tIns="720" bIns="720" anchor="t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7" name="Line 7"/>
          <p:cNvSpPr/>
          <p:nvPr/>
        </p:nvSpPr>
        <p:spPr>
          <a:xfrm flipV="1">
            <a:off x="8242200" y="2640240"/>
            <a:ext cx="360" cy="1548000"/>
          </a:xfrm>
          <a:prstGeom prst="line">
            <a:avLst/>
          </a:prstGeom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8" name="Freeform 5"/>
          <p:cNvSpPr/>
          <p:nvPr/>
        </p:nvSpPr>
        <p:spPr>
          <a:xfrm>
            <a:off x="7954920" y="2339640"/>
            <a:ext cx="288720" cy="312120"/>
          </a:xfrm>
          <a:custGeom>
            <a:avLst/>
            <a:gdLst>
              <a:gd name="textAreaLeft" fmla="*/ 0 w 288720"/>
              <a:gd name="textAreaRight" fmla="*/ 289080 w 288720"/>
              <a:gd name="textAreaTop" fmla="*/ 0 h 312120"/>
              <a:gd name="textAreaBottom" fmla="*/ 312480 h 312120"/>
            </a:gdLst>
            <a:ahLst/>
            <a:rect l="textAreaLeft" t="textAreaTop" r="textAreaRight" b="textAreaBottom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9" name="Freeform 4"/>
          <p:cNvSpPr/>
          <p:nvPr/>
        </p:nvSpPr>
        <p:spPr>
          <a:xfrm rot="5400000">
            <a:off x="7976160" y="4142880"/>
            <a:ext cx="243000" cy="288720"/>
          </a:xfrm>
          <a:custGeom>
            <a:avLst/>
            <a:gdLst>
              <a:gd name="textAreaLeft" fmla="*/ 0 w 243000"/>
              <a:gd name="textAreaRight" fmla="*/ 243360 w 243000"/>
              <a:gd name="textAreaTop" fmla="*/ 0 h 288720"/>
              <a:gd name="textAreaBottom" fmla="*/ 289080 h 288720"/>
            </a:gdLst>
            <a:ahLst/>
            <a:rect l="textAreaLeft" t="textAreaTop" r="textAreaRight" b="textAreaBottom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numCol="1" spcCol="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0" name="Text Box 3"/>
          <p:cNvSpPr/>
          <p:nvPr/>
        </p:nvSpPr>
        <p:spPr>
          <a:xfrm>
            <a:off x="1293840" y="1722240"/>
            <a:ext cx="1555560" cy="38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en-US" sz="23000" strike="noStrike" u="none">
                <a:solidFill>
                  <a:srgbClr val="0000ff"/>
                </a:solidFill>
                <a:uFillTx/>
                <a:latin typeface="ＭＳ ゴシック"/>
                <a:ea typeface="ＭＳ ゴシック"/>
              </a:rPr>
              <a:t>P</a:t>
            </a:r>
            <a:endParaRPr b="0" lang="en-US" sz="23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Text Box 1"/>
          <p:cNvSpPr/>
          <p:nvPr/>
        </p:nvSpPr>
        <p:spPr>
          <a:xfrm>
            <a:off x="7558920" y="2058480"/>
            <a:ext cx="1104480" cy="23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74160" rIns="74160" tIns="9000" bIns="9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ja-JP" sz="900" strike="noStrike" u="none">
                <a:solidFill>
                  <a:schemeClr val="dk1"/>
                </a:solidFill>
                <a:uFillTx/>
                <a:latin typeface="Century"/>
                <a:ea typeface="ＭＳ 明朝"/>
              </a:rPr>
              <a:t>（様式第４号）</a:t>
            </a:r>
            <a:endParaRPr b="0" lang="en-US" sz="9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Rectangle 25"/>
          <p:cNvSpPr/>
          <p:nvPr/>
        </p:nvSpPr>
        <p:spPr>
          <a:xfrm>
            <a:off x="874800" y="1528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numCol="1" spcCol="0" tIns="360" bIns="360" anchor="t">
            <a:noAutofit/>
          </a:bodyPr>
          <a:p>
            <a:pPr defTabSz="457200">
              <a:lnSpc>
                <a:spcPct val="100000"/>
              </a:lnSpc>
            </a:pPr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3" name="Text Box 11"/>
          <p:cNvSpPr/>
          <p:nvPr/>
        </p:nvSpPr>
        <p:spPr>
          <a:xfrm>
            <a:off x="2660760" y="2474640"/>
            <a:ext cx="5243760" cy="65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74160" rIns="74160" tIns="9000" bIns="9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ja-JP" sz="4200" spc="-499" strike="noStrike" u="heavy">
                <a:solidFill>
                  <a:srgbClr val="008000"/>
                </a:solidFill>
                <a:uFillTx/>
                <a:latin typeface="Century"/>
                <a:ea typeface="ＤＦ特太ゴシック体"/>
              </a:rPr>
              <a:t>建設リサイクル法通知</a:t>
            </a:r>
            <a:endParaRPr b="0" lang="en-US" sz="4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Text Box 12"/>
          <p:cNvSpPr/>
          <p:nvPr/>
        </p:nvSpPr>
        <p:spPr>
          <a:xfrm>
            <a:off x="2571480" y="3648240"/>
            <a:ext cx="372492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6120" rIns="6120" tIns="3960" bIns="3960" anchor="ctr">
            <a:noAutofit/>
          </a:bodyPr>
          <a:p>
            <a:pPr defTabSz="914400">
              <a:lnSpc>
                <a:spcPct val="100000"/>
              </a:lnSpc>
            </a:pPr>
            <a:r>
              <a:rPr b="1" lang="ja-JP" sz="1800" strike="noStrike" u="heavy">
                <a:solidFill>
                  <a:schemeClr val="dk1"/>
                </a:solidFill>
                <a:uFillTx/>
                <a:latin typeface="ＭＳ 明朝"/>
                <a:ea typeface="ＭＳ 明朝"/>
              </a:rPr>
              <a:t>通 知</a:t>
            </a:r>
            <a:r>
              <a:rPr b="1" lang="en-US" sz="1800" strike="noStrike" u="heavy">
                <a:solidFill>
                  <a:schemeClr val="dk1"/>
                </a:solidFill>
                <a:uFillTx/>
                <a:latin typeface="ＭＳ 明朝"/>
                <a:ea typeface="ＭＳ 明朝"/>
              </a:rPr>
              <a:t> 日：令和　　年　　月　　日</a:t>
            </a: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Text Box 13"/>
          <p:cNvSpPr/>
          <p:nvPr/>
        </p:nvSpPr>
        <p:spPr>
          <a:xfrm>
            <a:off x="6297840" y="3459600"/>
            <a:ext cx="1843560" cy="72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ja-JP" sz="3600" strike="noStrike" u="none">
                <a:solidFill>
                  <a:schemeClr val="dk1"/>
                </a:solidFill>
                <a:uFillTx/>
                <a:latin typeface="HGP創英角ｺﾞｼｯｸUB"/>
                <a:ea typeface="HGP創英角ｺﾞｼｯｸUB"/>
              </a:rPr>
              <a:t>名古屋市</a:t>
            </a:r>
            <a:endParaRPr b="0" lang="en-US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Text Box 2"/>
          <p:cNvSpPr/>
          <p:nvPr/>
        </p:nvSpPr>
        <p:spPr>
          <a:xfrm>
            <a:off x="2679840" y="4095000"/>
            <a:ext cx="5290920" cy="39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74160" rIns="74160" tIns="9000" bIns="9000" anchor="t">
            <a:noAutofit/>
          </a:bodyPr>
          <a:p>
            <a:pPr defTabSz="914400">
              <a:lnSpc>
                <a:spcPct val="100000"/>
              </a:lnSpc>
            </a:pPr>
            <a:r>
              <a:rPr b="1" lang="en-US" sz="800" strike="noStrike" u="none">
                <a:solidFill>
                  <a:schemeClr val="dk1"/>
                </a:solidFill>
                <a:uFillTx/>
                <a:latin typeface="ＭＳ 明朝"/>
                <a:ea typeface="ＭＳ 明朝"/>
              </a:rPr>
              <a:t>※</a:t>
            </a:r>
            <a:r>
              <a:rPr b="1" lang="ja-JP" sz="800" strike="noStrike" u="none">
                <a:solidFill>
                  <a:schemeClr val="dk1"/>
                </a:solidFill>
                <a:uFillTx/>
                <a:latin typeface="ＭＳ 明朝"/>
                <a:ea typeface="ＭＳ 明朝"/>
              </a:rPr>
              <a:t>　このシールは、標識（建設業の許可票又は解体工事業者登録票）などの見やすいところに貼ってください。</a:t>
            </a:r>
            <a:endParaRPr b="0" lang="en-US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en-US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Line 6"/>
          <p:cNvSpPr/>
          <p:nvPr/>
        </p:nvSpPr>
        <p:spPr>
          <a:xfrm>
            <a:off x="2726640" y="2339280"/>
            <a:ext cx="5244120" cy="360"/>
          </a:xfrm>
          <a:prstGeom prst="line">
            <a:avLst/>
          </a:prstGeom>
          <a:ln w="190500">
            <a:solidFill>
              <a:srgbClr val="0000ff"/>
            </a:solidFill>
            <a:round/>
            <a:headEnd len="sm" type="triangle" w="sm"/>
          </a:ln>
        </p:spPr>
        <p:style>
          <a:lnRef idx="0"/>
          <a:fillRef idx="0"/>
          <a:effectRef idx="0"/>
          <a:fontRef idx="minor"/>
        </p:style>
        <p:txBody>
          <a:bodyPr numCol="1" spcCol="0" tIns="0" bIns="0" anchor="t">
            <a:noAutofit/>
          </a:bodyPr>
          <a:p>
            <a:endParaRPr b="0" lang="en-US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grpSp>
        <p:nvGrpSpPr>
          <p:cNvPr id="88" name="グループ化 2063"/>
          <p:cNvGrpSpPr/>
          <p:nvPr/>
        </p:nvGrpSpPr>
        <p:grpSpPr>
          <a:xfrm>
            <a:off x="7448760" y="2411280"/>
            <a:ext cx="688680" cy="719280"/>
            <a:chOff x="7448760" y="2411280"/>
            <a:chExt cx="688680" cy="719280"/>
          </a:xfrm>
        </p:grpSpPr>
        <p:sp>
          <p:nvSpPr>
            <p:cNvPr id="89" name="楕円 27"/>
            <p:cNvSpPr/>
            <p:nvPr/>
          </p:nvSpPr>
          <p:spPr>
            <a:xfrm>
              <a:off x="7470000" y="2489400"/>
              <a:ext cx="641160" cy="641160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trike="noStrike" u="none">
                <a:solidFill>
                  <a:schemeClr val="lt1"/>
                </a:solidFill>
                <a:uFillTx/>
                <a:latin typeface="Calibri"/>
              </a:endParaRPr>
            </a:p>
          </p:txBody>
        </p:sp>
        <p:sp>
          <p:nvSpPr>
            <p:cNvPr id="90" name="正方形/長方形 2060"/>
            <p:cNvSpPr/>
            <p:nvPr/>
          </p:nvSpPr>
          <p:spPr>
            <a:xfrm>
              <a:off x="7448760" y="2411280"/>
              <a:ext cx="688680" cy="699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defTabSz="457200">
                <a:lnSpc>
                  <a:spcPct val="100000"/>
                </a:lnSpc>
              </a:pPr>
              <a:r>
                <a:rPr b="0" lang="ja-JP" sz="4000" strike="noStrike" u="none">
                  <a:solidFill>
                    <a:srgbClr val="0000ff"/>
                  </a:solidFill>
                  <a:uFillTx/>
                  <a:latin typeface="HGS明朝B"/>
                  <a:ea typeface="HGS明朝B"/>
                </a:rPr>
                <a:t>済</a:t>
              </a:r>
              <a:endParaRPr b="0" lang="en-US" sz="40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</p:grpSp>
      <p:sp>
        <p:nvSpPr>
          <p:cNvPr id="91" name="Text Box 12"/>
          <p:cNvSpPr txBox="1"/>
          <p:nvPr/>
        </p:nvSpPr>
        <p:spPr>
          <a:xfrm>
            <a:off x="2702520" y="3232800"/>
            <a:ext cx="5370480" cy="200520"/>
          </a:xfrm>
          <a:prstGeom prst="rect">
            <a:avLst/>
          </a:prstGeom>
        </p:spPr>
        <p:txBody>
          <a:bodyPr numCol="1" spcCol="0" wrap="none" lIns="6120" rIns="6120" tIns="3960" bIns="3960" anchor="ctr" anchorCtr="1">
            <a:prstTxWarp prst="textPlain">
              <a:avLst>
                <a:gd name="adj" fmla="val 50000"/>
              </a:avLst>
            </a:prstTxWarp>
            <a:noAutofit/>
          </a:bodyPr>
          <a:p>
            <a:pPr algn="ctr" defTabSz="914400">
              <a:lnSpc>
                <a:spcPct val="100000"/>
              </a:lnSpc>
            </a:pPr>
            <a:r>
              <a:rPr b="0" lang="ja-JP" sz="900" spc="-91" strike="noStrike" u="none">
                <a:ln w="0">
                  <a:noFill/>
                </a:ln>
                <a:solidFill>
                  <a:srgbClr val="000000"/>
                </a:solidFill>
                <a:uFillTx/>
                <a:latin typeface="ＭＳ 明朝"/>
                <a:ea typeface="ＭＳ 明朝"/>
              </a:rPr>
              <a:t>この建設工事現場では、建設リサイクル法で義務付けられている建設廃棄物の分別・リサイクルを実施しています。</a:t>
            </a:r>
            <a:endParaRPr b="0" lang="en-US" sz="900" strike="noStrike" u="none">
              <a:ln w="0">
                <a:noFill/>
              </a:ln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197</TotalTime>
  <AppVersion>15.0000</AppVersion>
  <Words>67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2024-11-07T04:59:10Z</dcterms:created>
  <dc:language>ja-JP</dc:language>
  <cp:lastPrinted>2025-11-18T00:59:33Z</cp:lastPrinted>
  <dcterms:modified xsi:type="dcterms:W3CDTF">2026-03-23T10:22:09Z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A4 210 x 297 mm</vt:lpwstr>
  </property>
  <property fmtid="{D5CDD505-2E9C-101B-9397-08002B2CF9AE}" pid="4" name="Slides">
    <vt:i4>1</vt:i4>
  </property>
</Properties>
</file>