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png" ContentType="image/png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notesMasterIdLst>
    <p:notesMasterId r:id="rId13"/>
  </p:notesMasterIdLst>
  <p:sldIdLst>
    <p:sldId id="256" r:id="rId14"/>
  </p:sldIdLst>
  <p:sldSz cx="9906000" cy="6858000"/>
  <p:notesSz cx="10234613" cy="71040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notesMaster" Target="notesMasters/notesMaster1.xml"/><Relationship Id="rId14" Type="http://schemas.openxmlformats.org/officeDocument/2006/relationships/slide" Target="slides/slide1.xml"/><Relationship Id="rId1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クリックしてスライドを移動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ja-JP" sz="2000" strike="noStrike" u="none">
                <a:solidFill>
                  <a:srgbClr val="000000"/>
                </a:solidFill>
                <a:uFillTx/>
                <a:latin typeface="Arial"/>
              </a:rPr>
              <a:t>クリックしてノートの書式を編集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&lt;ヘッダー&gt;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&lt;日付/時刻&gt;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 type="ftr" idx="3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&lt;フッター&gt;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70" name="PlaceHolder 6"/>
          <p:cNvSpPr>
            <a:spLocks noGrp="1"/>
          </p:cNvSpPr>
          <p:nvPr>
            <p:ph type="sldNum" idx="3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r">
              <a:buNone/>
            </a:pPr>
            <a:fld id="{8380686C-A4BC-4BE8-B8E5-C8619E6D51D8}" type="slidenum"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&lt;番号&gt;</a:t>
            </a:fld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sldImg"/>
          </p:nvPr>
        </p:nvSpPr>
        <p:spPr>
          <a:xfrm>
            <a:off x="3386160" y="887400"/>
            <a:ext cx="3463560" cy="2398320"/>
          </a:xfrm>
          <a:prstGeom prst="rect">
            <a:avLst/>
          </a:prstGeom>
          <a:ln w="0">
            <a:noFill/>
          </a:ln>
        </p:spPr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1023480" y="3418920"/>
            <a:ext cx="8187480" cy="2796840"/>
          </a:xfrm>
          <a:prstGeom prst="rect">
            <a:avLst/>
          </a:prstGeom>
          <a:noFill/>
          <a:ln w="0">
            <a:noFill/>
          </a:ln>
        </p:spPr>
        <p:txBody>
          <a:bodyPr lIns="99000" rIns="99000" tIns="49680" bIns="49680" anchor="t">
            <a:noAutofit/>
          </a:bodyPr>
          <a:p>
            <a:pPr marL="216000" indent="-216000">
              <a:buNone/>
            </a:pP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sldNum" idx="37"/>
          </p:nvPr>
        </p:nvSpPr>
        <p:spPr>
          <a:xfrm>
            <a:off x="5797080" y="6747480"/>
            <a:ext cx="4434480" cy="356040"/>
          </a:xfrm>
          <a:prstGeom prst="rect">
            <a:avLst/>
          </a:prstGeom>
          <a:noFill/>
          <a:ln w="0">
            <a:noFill/>
          </a:ln>
        </p:spPr>
        <p:txBody>
          <a:bodyPr lIns="99000" rIns="99000" tIns="49680" bIns="49680" anchor="b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300" strike="noStrike" u="none">
                <a:solidFill>
                  <a:schemeClr val="dk1"/>
                </a:solidFill>
                <a:uFillTx/>
                <a:latin typeface="+mn-lt"/>
                <a:ea typeface="+mn-ea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C40E683-43B8-4129-9F55-E2D211225355}" type="slidenum">
              <a:rPr b="0" lang="en-US" sz="1300" strike="noStrike" u="none">
                <a:solidFill>
                  <a:schemeClr val="dk1"/>
                </a:solidFill>
                <a:uFillTx/>
                <a:latin typeface="+mn-lt"/>
                <a:ea typeface="+mn-ea"/>
              </a:rPr>
              <a:t>&lt;番号&gt;</a:t>
            </a:fld>
            <a:endParaRPr b="0" lang="en-US" sz="13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504B42-BD06-4D9E-8F42-741043F5F8A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E1745991-264A-431C-A56B-9888111B583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B9070CB9-23E4-4EC4-83B4-E4BAAAB7723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1BFD864-5024-4FAB-A673-87AE3837AE6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DB357DB-0AD4-49C2-A061-6BB4D8BEC73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41841EAD-AD92-4B55-B33E-81E3CD5FC26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C6037A20-AFE7-43D9-9293-2F5101836EE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AA1B2D41-A0F5-4C38-A73F-CBB7EAC577C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36D1DF42-5F1C-43B6-B291-A8306B792F8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246FF222-D4D6-4251-9913-F6EB76C2886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015DF312-E2BD-426E-AE90-448A70E8BE7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ja-JP" sz="6000" strike="noStrike" u="none">
                <a:solidFill>
                  <a:schemeClr val="dk1"/>
                </a:solidFill>
                <a:uFillTx/>
                <a:latin typeface="Calibri Light"/>
              </a:rPr>
              <a:t>マスター タイトルの書式設定</a:t>
            </a:r>
            <a:endParaRPr b="0" lang="en-US" sz="6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&lt;日付/時刻&gt;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&lt;フッター&gt;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62401F3-EAC6-403B-8B51-5F7352E4AF3F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&lt;番号&gt;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2200" y="457200"/>
            <a:ext cx="319464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ja-JP" sz="3200" strike="noStrike" u="none">
                <a:solidFill>
                  <a:schemeClr val="dk1"/>
                </a:solidFill>
                <a:uFillTx/>
                <a:latin typeface="Calibri Light"/>
              </a:rPr>
              <a:t>マスター タイトルの書式設定</a:t>
            </a:r>
            <a:endParaRPr b="0" lang="en-US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211280" y="987480"/>
            <a:ext cx="501444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32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800" strike="noStrike" u="none">
                <a:solidFill>
                  <a:schemeClr val="dk1"/>
                </a:solidFill>
                <a:uFillTx/>
                <a:latin typeface="Calibri"/>
              </a:rPr>
              <a:t>2 </a:t>
            </a:r>
            <a:r>
              <a:rPr b="0" lang="ja-JP" sz="2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3 </a:t>
            </a: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4 </a:t>
            </a: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5 </a:t>
            </a: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82200" y="2057400"/>
            <a:ext cx="319464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ja-JP" sz="16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16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dt" idx="28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&lt;日付/時刻&gt;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ftr" idx="29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&lt;フッター&gt;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sldNum" idx="30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5EA6A6AA-5FE7-4534-B82E-757A09ED8821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&lt;番号&gt;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2200" y="457200"/>
            <a:ext cx="319464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ja-JP" sz="3200" strike="noStrike" u="none">
                <a:solidFill>
                  <a:schemeClr val="dk1"/>
                </a:solidFill>
                <a:uFillTx/>
                <a:latin typeface="Calibri Light"/>
              </a:rPr>
              <a:t>マスター タイトルの書式設定</a:t>
            </a:r>
            <a:endParaRPr b="0" lang="en-US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211280" y="987480"/>
            <a:ext cx="501444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ja-JP" sz="3200" strike="noStrike" u="none">
                <a:solidFill>
                  <a:schemeClr val="dk1"/>
                </a:solidFill>
                <a:uFillTx/>
                <a:latin typeface="Calibri"/>
              </a:rPr>
              <a:t>図を追加</a:t>
            </a:r>
            <a:endParaRPr b="0" lang="en-US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82200" y="2057400"/>
            <a:ext cx="319464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ja-JP" sz="16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16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dt" idx="31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&lt;日付/時刻&gt;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ftr" idx="32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&lt;フッター&gt;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64" name="PlaceHolder 6"/>
          <p:cNvSpPr>
            <a:spLocks noGrp="1"/>
          </p:cNvSpPr>
          <p:nvPr>
            <p:ph type="sldNum" idx="33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8819C6FA-5419-48D6-8AA0-BBC043633B24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&lt;番号&gt;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1120" y="365040"/>
            <a:ext cx="8543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ja-JP" sz="4400" strike="noStrike" u="none">
                <a:solidFill>
                  <a:schemeClr val="dk1"/>
                </a:solidFill>
                <a:uFillTx/>
                <a:latin typeface="Calibri Light"/>
              </a:rPr>
              <a:t>マスター タイトルの書式設定</a:t>
            </a:r>
            <a:endParaRPr b="0" lang="en-US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81120" y="1825560"/>
            <a:ext cx="85435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8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2 </a:t>
            </a: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3 </a:t>
            </a: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4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5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 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0174129-1FFF-4790-8910-1485DC2A5025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089120" y="365040"/>
            <a:ext cx="213552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ja-JP" sz="4400" strike="noStrike" u="none">
                <a:solidFill>
                  <a:schemeClr val="dk1"/>
                </a:solidFill>
                <a:uFillTx/>
                <a:latin typeface="Calibri Light"/>
              </a:rPr>
              <a:t>マスター タイトルの書式設定</a:t>
            </a:r>
            <a:endParaRPr b="0" lang="en-US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81120" y="365040"/>
            <a:ext cx="628380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8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2 </a:t>
            </a: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3 </a:t>
            </a: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4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5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 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96310F28-DD9C-426F-B241-5BBFECAF2601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1120" y="365040"/>
            <a:ext cx="8543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ja-JP" sz="4400" strike="noStrike" u="none">
                <a:solidFill>
                  <a:schemeClr val="dk1"/>
                </a:solidFill>
                <a:uFillTx/>
                <a:latin typeface="Calibri Light"/>
              </a:rPr>
              <a:t>マスター タイトルの書式設定</a:t>
            </a:r>
            <a:endParaRPr b="0" lang="en-US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81120" y="1825560"/>
            <a:ext cx="85435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8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2 </a:t>
            </a: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3 </a:t>
            </a: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4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5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 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3A08E2E3-868E-4AFA-8653-B240EB236ED1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75720" y="1709640"/>
            <a:ext cx="854352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ja-JP" sz="6000" strike="noStrike" u="none">
                <a:solidFill>
                  <a:schemeClr val="dk1"/>
                </a:solidFill>
                <a:uFillTx/>
                <a:latin typeface="Calibri Light"/>
              </a:rPr>
              <a:t>マスター タイトルの書式設定</a:t>
            </a:r>
            <a:endParaRPr b="0" lang="en-US" sz="6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75720" y="4589640"/>
            <a:ext cx="854352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3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4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 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sldNum" idx="15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30F9FD06-C345-4534-8D0F-C8EB0BD59409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1120" y="365040"/>
            <a:ext cx="8543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ja-JP" sz="4400" strike="noStrike" u="none">
                <a:solidFill>
                  <a:schemeClr val="dk1"/>
                </a:solidFill>
                <a:uFillTx/>
                <a:latin typeface="Calibri Light"/>
              </a:rPr>
              <a:t>マスター タイトルの書式設定</a:t>
            </a:r>
            <a:endParaRPr b="0" lang="en-US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81120" y="1825560"/>
            <a:ext cx="42098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8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2 </a:t>
            </a: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3 </a:t>
            </a: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4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5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014800" y="1825560"/>
            <a:ext cx="42098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8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2 </a:t>
            </a: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3 </a:t>
            </a: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4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5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dt" idx="16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ftr" idx="17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 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sldNum" idx="18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93EADA75-1EF0-496E-8ECE-8C1BBE472756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2200" y="365040"/>
            <a:ext cx="8543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ja-JP" sz="4400" strike="noStrike" u="none">
                <a:solidFill>
                  <a:schemeClr val="dk1"/>
                </a:solidFill>
                <a:uFillTx/>
                <a:latin typeface="Calibri Light"/>
              </a:rPr>
              <a:t>マスター タイトルの書式設定</a:t>
            </a:r>
            <a:endParaRPr b="0" lang="en-US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82200" y="1681200"/>
            <a:ext cx="419040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ja-JP" sz="24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82200" y="2505240"/>
            <a:ext cx="419040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8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2 </a:t>
            </a: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3 </a:t>
            </a: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4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5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5014800" y="1681200"/>
            <a:ext cx="421092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ja-JP" sz="24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5014800" y="2505240"/>
            <a:ext cx="421092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8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2 </a:t>
            </a: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3 </a:t>
            </a: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4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5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dt" idx="19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ftr" idx="20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 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44" name="PlaceHolder 8"/>
          <p:cNvSpPr>
            <a:spLocks noGrp="1"/>
          </p:cNvSpPr>
          <p:nvPr>
            <p:ph type="sldNum" idx="21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1D5C760-CFD6-4A3F-BBC4-870974FAD095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1120" y="365040"/>
            <a:ext cx="8543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ja-JP" sz="4400" strike="noStrike" u="none">
                <a:solidFill>
                  <a:schemeClr val="dk1"/>
                </a:solidFill>
                <a:uFillTx/>
                <a:latin typeface="Calibri Light"/>
              </a:rPr>
              <a:t>マスター タイトルの書式設定</a:t>
            </a:r>
            <a:endParaRPr b="0" lang="en-US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dt" idx="22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ftr" idx="23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 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sldNum" idx="24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4FDF14A-C989-4BD2-A352-7F58E2530D03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dt" idx="25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&lt;日付/時刻&gt;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ftr" idx="26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&lt;フッター&gt;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sldNum" idx="27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694EFE0-130D-4BF6-917F-3699EAB52820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&lt;番号&gt;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AutoShape 16"/>
          <p:cNvSpPr/>
          <p:nvPr/>
        </p:nvSpPr>
        <p:spPr>
          <a:xfrm>
            <a:off x="1293840" y="2036160"/>
            <a:ext cx="7200720" cy="2592000"/>
          </a:xfrm>
          <a:prstGeom prst="rect">
            <a:avLst/>
          </a:prstGeom>
          <a:solidFill>
            <a:srgbClr val="66ccff"/>
          </a:solidFill>
          <a:ln w="635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numCol="1" spcCol="0" anchor="t">
            <a:noAutofit/>
          </a:bodyPr>
          <a:p>
            <a:pPr defTabSz="4572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2" name="Text Box 14"/>
          <p:cNvSpPr/>
          <p:nvPr/>
        </p:nvSpPr>
        <p:spPr>
          <a:xfrm>
            <a:off x="4205520" y="2339640"/>
            <a:ext cx="149760" cy="29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wrap="none" lIns="74160" rIns="74160" tIns="9000" bIns="9000" anchor="t">
            <a:spAutoFit/>
          </a:bodyPr>
          <a:p>
            <a:pPr defTabSz="4572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3" name="Freeform 10"/>
          <p:cNvSpPr/>
          <p:nvPr/>
        </p:nvSpPr>
        <p:spPr>
          <a:xfrm>
            <a:off x="2171880" y="3365640"/>
            <a:ext cx="647640" cy="1043640"/>
          </a:xfrm>
          <a:custGeom>
            <a:avLst/>
            <a:gdLst>
              <a:gd name="textAreaLeft" fmla="*/ 0 w 647640"/>
              <a:gd name="textAreaRight" fmla="*/ 648000 w 647640"/>
              <a:gd name="textAreaTop" fmla="*/ 0 h 1043640"/>
              <a:gd name="textAreaBottom" fmla="*/ 1044000 h 1043640"/>
            </a:gdLst>
            <a:ahLst/>
            <a:rect l="textAreaLeft" t="textAreaTop" r="textAreaRight" b="textAreaBottom"/>
            <a:pathLst>
              <a:path w="1050" h="1935">
                <a:moveTo>
                  <a:pt x="0" y="0"/>
                </a:moveTo>
                <a:cubicBezTo>
                  <a:pt x="167" y="611"/>
                  <a:pt x="335" y="1223"/>
                  <a:pt x="510" y="1545"/>
                </a:cubicBezTo>
                <a:cubicBezTo>
                  <a:pt x="685" y="1867"/>
                  <a:pt x="867" y="1901"/>
                  <a:pt x="1050" y="1935"/>
                </a:cubicBezTo>
              </a:path>
            </a:pathLst>
          </a:custGeom>
          <a:noFill/>
          <a:ln w="19050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numCol="1" spcCol="0" anchor="t">
            <a:noAutofit/>
          </a:bodyPr>
          <a:p>
            <a:pPr defTabSz="4572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4" name="Freeform 9"/>
          <p:cNvSpPr/>
          <p:nvPr/>
        </p:nvSpPr>
        <p:spPr>
          <a:xfrm>
            <a:off x="2026080" y="3392280"/>
            <a:ext cx="755640" cy="1007640"/>
          </a:xfrm>
          <a:custGeom>
            <a:avLst/>
            <a:gdLst>
              <a:gd name="textAreaLeft" fmla="*/ 0 w 755640"/>
              <a:gd name="textAreaRight" fmla="*/ 756000 w 755640"/>
              <a:gd name="textAreaTop" fmla="*/ 0 h 1007640"/>
              <a:gd name="textAreaBottom" fmla="*/ 1008000 h 1007640"/>
            </a:gdLst>
            <a:ahLst/>
            <a:rect l="textAreaLeft" t="textAreaTop" r="textAreaRight" b="textAreaBottom"/>
            <a:pathLst>
              <a:path w="1050" h="1935">
                <a:moveTo>
                  <a:pt x="0" y="0"/>
                </a:moveTo>
                <a:cubicBezTo>
                  <a:pt x="167" y="611"/>
                  <a:pt x="335" y="1223"/>
                  <a:pt x="510" y="1545"/>
                </a:cubicBezTo>
                <a:cubicBezTo>
                  <a:pt x="685" y="1867"/>
                  <a:pt x="867" y="1901"/>
                  <a:pt x="1050" y="1935"/>
                </a:cubicBezTo>
              </a:path>
            </a:pathLst>
          </a:custGeom>
          <a:noFill/>
          <a:ln w="20320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numCol="1" spcCol="0" anchor="t">
            <a:noAutofit/>
          </a:bodyPr>
          <a:p>
            <a:pPr defTabSz="4572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5" name="Line 8"/>
          <p:cNvSpPr/>
          <p:nvPr/>
        </p:nvSpPr>
        <p:spPr>
          <a:xfrm>
            <a:off x="2757240" y="4411440"/>
            <a:ext cx="5220000" cy="1800"/>
          </a:xfrm>
          <a:prstGeom prst="line">
            <a:avLst/>
          </a:prstGeom>
          <a:ln w="19050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numCol="1" spcCol="0" tIns="720" bIns="720" anchor="t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6" name="Line 7"/>
          <p:cNvSpPr/>
          <p:nvPr/>
        </p:nvSpPr>
        <p:spPr>
          <a:xfrm flipV="1">
            <a:off x="8242200" y="2640240"/>
            <a:ext cx="360" cy="1548000"/>
          </a:xfrm>
          <a:prstGeom prst="line">
            <a:avLst/>
          </a:prstGeom>
          <a:ln w="19050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numCol="1" spcCol="0" anchor="t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7" name="Freeform 5"/>
          <p:cNvSpPr/>
          <p:nvPr/>
        </p:nvSpPr>
        <p:spPr>
          <a:xfrm>
            <a:off x="7954920" y="2339640"/>
            <a:ext cx="288720" cy="312120"/>
          </a:xfrm>
          <a:custGeom>
            <a:avLst/>
            <a:gdLst>
              <a:gd name="textAreaLeft" fmla="*/ 0 w 288720"/>
              <a:gd name="textAreaRight" fmla="*/ 289080 w 288720"/>
              <a:gd name="textAreaTop" fmla="*/ 0 h 312120"/>
              <a:gd name="textAreaBottom" fmla="*/ 312480 h 312120"/>
            </a:gdLst>
            <a:ahLst/>
            <a:rect l="textAreaLeft" t="textAreaTop" r="textAreaRight" b="textAreaBottom"/>
            <a:pathLst>
              <a:path w="420" h="435">
                <a:moveTo>
                  <a:pt x="0" y="0"/>
                </a:moveTo>
                <a:cubicBezTo>
                  <a:pt x="50" y="2"/>
                  <a:pt x="100" y="5"/>
                  <a:pt x="150" y="30"/>
                </a:cubicBezTo>
                <a:cubicBezTo>
                  <a:pt x="200" y="55"/>
                  <a:pt x="260" y="105"/>
                  <a:pt x="300" y="150"/>
                </a:cubicBezTo>
                <a:cubicBezTo>
                  <a:pt x="340" y="195"/>
                  <a:pt x="370" y="253"/>
                  <a:pt x="390" y="300"/>
                </a:cubicBezTo>
                <a:cubicBezTo>
                  <a:pt x="410" y="347"/>
                  <a:pt x="415" y="391"/>
                  <a:pt x="420" y="435"/>
                </a:cubicBezTo>
              </a:path>
            </a:pathLst>
          </a:custGeom>
          <a:noFill/>
          <a:ln w="19050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numCol="1" spcCol="0" anchor="t">
            <a:noAutofit/>
          </a:bodyPr>
          <a:p>
            <a:pPr defTabSz="4572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8" name="Freeform 4"/>
          <p:cNvSpPr/>
          <p:nvPr/>
        </p:nvSpPr>
        <p:spPr>
          <a:xfrm rot="5400000">
            <a:off x="7976160" y="4142880"/>
            <a:ext cx="243000" cy="288720"/>
          </a:xfrm>
          <a:custGeom>
            <a:avLst/>
            <a:gdLst>
              <a:gd name="textAreaLeft" fmla="*/ 0 w 243000"/>
              <a:gd name="textAreaRight" fmla="*/ 243360 w 243000"/>
              <a:gd name="textAreaTop" fmla="*/ 0 h 288720"/>
              <a:gd name="textAreaBottom" fmla="*/ 289080 h 288720"/>
            </a:gdLst>
            <a:ahLst/>
            <a:rect l="textAreaLeft" t="textAreaTop" r="textAreaRight" b="textAreaBottom"/>
            <a:pathLst>
              <a:path w="420" h="435">
                <a:moveTo>
                  <a:pt x="0" y="0"/>
                </a:moveTo>
                <a:cubicBezTo>
                  <a:pt x="50" y="2"/>
                  <a:pt x="100" y="5"/>
                  <a:pt x="150" y="30"/>
                </a:cubicBezTo>
                <a:cubicBezTo>
                  <a:pt x="200" y="55"/>
                  <a:pt x="260" y="105"/>
                  <a:pt x="300" y="150"/>
                </a:cubicBezTo>
                <a:cubicBezTo>
                  <a:pt x="340" y="195"/>
                  <a:pt x="370" y="253"/>
                  <a:pt x="390" y="300"/>
                </a:cubicBezTo>
                <a:cubicBezTo>
                  <a:pt x="410" y="347"/>
                  <a:pt x="415" y="391"/>
                  <a:pt x="420" y="435"/>
                </a:cubicBezTo>
              </a:path>
            </a:pathLst>
          </a:custGeom>
          <a:noFill/>
          <a:ln w="19050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numCol="1" spcCol="0" anchor="t">
            <a:noAutofit/>
          </a:bodyPr>
          <a:p>
            <a:pPr defTabSz="4572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9" name="Text Box 3"/>
          <p:cNvSpPr/>
          <p:nvPr/>
        </p:nvSpPr>
        <p:spPr>
          <a:xfrm>
            <a:off x="1293840" y="1722240"/>
            <a:ext cx="1555560" cy="380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noAutofit/>
          </a:bodyPr>
          <a:p>
            <a:pPr defTabSz="914400">
              <a:lnSpc>
                <a:spcPct val="100000"/>
              </a:lnSpc>
            </a:pPr>
            <a:r>
              <a:rPr b="1" lang="en-US" sz="23000" strike="noStrike" u="none">
                <a:solidFill>
                  <a:srgbClr val="0000ff"/>
                </a:solidFill>
                <a:uFillTx/>
                <a:latin typeface="ＭＳ ゴシック"/>
                <a:ea typeface="ＭＳ ゴシック"/>
              </a:rPr>
              <a:t>P</a:t>
            </a:r>
            <a:endParaRPr b="0" lang="en-US" sz="23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0" name="Text Box 1"/>
          <p:cNvSpPr/>
          <p:nvPr/>
        </p:nvSpPr>
        <p:spPr>
          <a:xfrm>
            <a:off x="7558920" y="2058480"/>
            <a:ext cx="1104480" cy="23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74160" rIns="74160" tIns="9000" bIns="9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ja-JP" sz="900" strike="noStrike" u="none">
                <a:solidFill>
                  <a:schemeClr val="dk1"/>
                </a:solidFill>
                <a:uFillTx/>
                <a:latin typeface="Century"/>
                <a:ea typeface="ＭＳ 明朝"/>
              </a:rPr>
              <a:t>（様式第２号）</a:t>
            </a:r>
            <a:endParaRPr b="0" lang="en-US" sz="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1" name="Rectangle 25"/>
          <p:cNvSpPr/>
          <p:nvPr/>
        </p:nvSpPr>
        <p:spPr>
          <a:xfrm>
            <a:off x="874800" y="1528200"/>
            <a:ext cx="360" cy="3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numCol="1" spcCol="0" tIns="360" bIns="360" anchor="t">
            <a:noAutofit/>
          </a:bodyPr>
          <a:p>
            <a:pPr defTabSz="4572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pic>
        <p:nvPicPr>
          <p:cNvPr id="82" name="Picture 15" descr="市き章6"/>
          <p:cNvPicPr/>
          <p:nvPr/>
        </p:nvPicPr>
        <p:blipFill>
          <a:blip r:embed="rId1">
            <a:alphaModFix amt="30000"/>
          </a:blip>
          <a:stretch/>
        </p:blipFill>
        <p:spPr>
          <a:xfrm>
            <a:off x="4178880" y="2342520"/>
            <a:ext cx="1840680" cy="1917360"/>
          </a:xfrm>
          <a:prstGeom prst="rect">
            <a:avLst/>
          </a:prstGeom>
          <a:solidFill>
            <a:srgbClr val="66ccff">
              <a:alpha val="30000"/>
            </a:srgbClr>
          </a:solidFill>
          <a:ln w="0">
            <a:noFill/>
          </a:ln>
        </p:spPr>
      </p:pic>
      <p:sp>
        <p:nvSpPr>
          <p:cNvPr id="83" name="Text Box 11"/>
          <p:cNvSpPr/>
          <p:nvPr/>
        </p:nvSpPr>
        <p:spPr>
          <a:xfrm>
            <a:off x="2660760" y="2645640"/>
            <a:ext cx="5243760" cy="65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74160" rIns="74160" tIns="9000" bIns="9000" anchor="t">
            <a:noAutofit/>
          </a:bodyPr>
          <a:p>
            <a:pPr defTabSz="914400">
              <a:lnSpc>
                <a:spcPct val="100000"/>
              </a:lnSpc>
            </a:pPr>
            <a:r>
              <a:rPr b="1" lang="ja-JP" sz="4200" spc="-499" strike="noStrike" u="heavy">
                <a:solidFill>
                  <a:srgbClr val="008000"/>
                </a:solidFill>
                <a:uFillTx/>
                <a:latin typeface="Century"/>
                <a:ea typeface="ＤＦ特太ゴシック体"/>
              </a:rPr>
              <a:t>建設リサイクル法届出</a:t>
            </a:r>
            <a:endParaRPr b="0" lang="en-US" sz="4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4" name="Text Box 12"/>
          <p:cNvSpPr/>
          <p:nvPr/>
        </p:nvSpPr>
        <p:spPr>
          <a:xfrm>
            <a:off x="2571480" y="3395160"/>
            <a:ext cx="3724920" cy="80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6120" rIns="6120" tIns="3960" bIns="3960" anchor="t">
            <a:noAutofit/>
          </a:bodyPr>
          <a:p>
            <a:pPr defTabSz="914400">
              <a:lnSpc>
                <a:spcPct val="100000"/>
              </a:lnSpc>
            </a:pPr>
            <a:r>
              <a:rPr b="1" lang="ja-JP" sz="1800" strike="noStrike" u="heavy">
                <a:solidFill>
                  <a:schemeClr val="dk1"/>
                </a:solidFill>
                <a:uFillTx/>
                <a:latin typeface="ＭＳ 明朝"/>
                <a:ea typeface="ＭＳ 明朝"/>
              </a:rPr>
              <a:t>受付番号：　　年度第　　　　　号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ja-JP" sz="1800" strike="noStrike" u="heavy">
                <a:solidFill>
                  <a:schemeClr val="dk1"/>
                </a:solidFill>
                <a:uFillTx/>
                <a:latin typeface="ＭＳ 明朝"/>
                <a:ea typeface="ＭＳ 明朝"/>
              </a:rPr>
              <a:t>受</a:t>
            </a:r>
            <a:r>
              <a:rPr b="1" lang="en-US" sz="1800" strike="noStrike" u="heavy">
                <a:solidFill>
                  <a:schemeClr val="dk1"/>
                </a:solidFill>
                <a:uFillTx/>
                <a:latin typeface="ＭＳ 明朝"/>
                <a:ea typeface="ＭＳ 明朝"/>
              </a:rPr>
              <a:t> 付 日：令和　　年　　月　　日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Text Box 13"/>
          <p:cNvSpPr/>
          <p:nvPr/>
        </p:nvSpPr>
        <p:spPr>
          <a:xfrm>
            <a:off x="6297840" y="3459600"/>
            <a:ext cx="1843560" cy="72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ja-JP" sz="3600" strike="noStrike" u="none">
                <a:solidFill>
                  <a:schemeClr val="dk1"/>
                </a:solidFill>
                <a:uFillTx/>
                <a:latin typeface="HGP創英角ｺﾞｼｯｸUB"/>
                <a:ea typeface="HGP創英角ｺﾞｼｯｸUB"/>
              </a:rPr>
              <a:t>名古屋市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Text Box 2"/>
          <p:cNvSpPr/>
          <p:nvPr/>
        </p:nvSpPr>
        <p:spPr>
          <a:xfrm>
            <a:off x="2679840" y="4095000"/>
            <a:ext cx="5290920" cy="39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74160" rIns="74160" tIns="9000" bIns="9000" anchor="t">
            <a:noAutofit/>
          </a:bodyPr>
          <a:p>
            <a:pPr defTabSz="914400">
              <a:lnSpc>
                <a:spcPct val="100000"/>
              </a:lnSpc>
            </a:pPr>
            <a:r>
              <a:rPr b="1" lang="en-US" sz="800" strike="noStrike" u="none">
                <a:solidFill>
                  <a:schemeClr val="dk1"/>
                </a:solidFill>
                <a:uFillTx/>
                <a:latin typeface="ＭＳ 明朝"/>
                <a:ea typeface="ＭＳ 明朝"/>
              </a:rPr>
              <a:t>※</a:t>
            </a:r>
            <a:r>
              <a:rPr b="1" lang="ja-JP" sz="800" strike="noStrike" u="none">
                <a:solidFill>
                  <a:schemeClr val="dk1"/>
                </a:solidFill>
                <a:uFillTx/>
                <a:latin typeface="ＭＳ 明朝"/>
                <a:ea typeface="ＭＳ 明朝"/>
              </a:rPr>
              <a:t>　このシールは、標識（建設業の許可票又は解体工事業者登録票）などの見やすいところに貼ってください。</a:t>
            </a:r>
            <a:endParaRPr b="0" lang="en-US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7" name="Line 6"/>
          <p:cNvSpPr/>
          <p:nvPr/>
        </p:nvSpPr>
        <p:spPr>
          <a:xfrm>
            <a:off x="2726640" y="2339280"/>
            <a:ext cx="5244120" cy="360"/>
          </a:xfrm>
          <a:prstGeom prst="line">
            <a:avLst/>
          </a:prstGeom>
          <a:ln w="190500">
            <a:solidFill>
              <a:srgbClr val="0000ff"/>
            </a:solidFill>
            <a:round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numCol="1" spcCol="0" tIns="0" bIns="0" anchor="t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grpSp>
        <p:nvGrpSpPr>
          <p:cNvPr id="88" name="グループ化 2063"/>
          <p:cNvGrpSpPr/>
          <p:nvPr/>
        </p:nvGrpSpPr>
        <p:grpSpPr>
          <a:xfrm>
            <a:off x="7448760" y="2582280"/>
            <a:ext cx="688680" cy="719280"/>
            <a:chOff x="7448760" y="2582280"/>
            <a:chExt cx="688680" cy="719280"/>
          </a:xfrm>
        </p:grpSpPr>
        <p:sp>
          <p:nvSpPr>
            <p:cNvPr id="89" name="楕円 27"/>
            <p:cNvSpPr/>
            <p:nvPr/>
          </p:nvSpPr>
          <p:spPr>
            <a:xfrm>
              <a:off x="7470000" y="2660400"/>
              <a:ext cx="641160" cy="641160"/>
            </a:xfrm>
            <a:prstGeom prst="ellipse">
              <a:avLst/>
            </a:prstGeom>
            <a:noFill/>
            <a:ln w="381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uFillTx/>
                <a:latin typeface="Calibri"/>
              </a:endParaRPr>
            </a:p>
          </p:txBody>
        </p:sp>
        <p:sp>
          <p:nvSpPr>
            <p:cNvPr id="90" name="正方形/長方形 2060"/>
            <p:cNvSpPr/>
            <p:nvPr/>
          </p:nvSpPr>
          <p:spPr>
            <a:xfrm>
              <a:off x="7448760" y="2582280"/>
              <a:ext cx="688680" cy="69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t">
              <a:spAutoFit/>
            </a:bodyPr>
            <a:p>
              <a:pPr defTabSz="457200">
                <a:lnSpc>
                  <a:spcPct val="100000"/>
                </a:lnSpc>
              </a:pPr>
              <a:r>
                <a:rPr b="0" lang="ja-JP" sz="4000" strike="noStrike" u="none">
                  <a:solidFill>
                    <a:srgbClr val="0000ff"/>
                  </a:solidFill>
                  <a:uFillTx/>
                  <a:latin typeface="HGS明朝B"/>
                  <a:ea typeface="HGS明朝B"/>
                </a:rPr>
                <a:t>済</a:t>
              </a:r>
              <a:endParaRPr b="0" lang="en-US" sz="4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152</TotalTime>
  <AppVersion>15.0000</AppVersion>
  <Words>49</Words>
  <Paragraphs>9</Paragraphs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created xsi:type="dcterms:W3CDTF">2024-11-07T04:59:10Z</dcterms:created>
  <dc:language>ja-JP</dc:language>
  <dcterms:modified xsi:type="dcterms:W3CDTF">2026-03-23T10:49:16Z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A4 210 x 297 mm</vt:lpwstr>
  </property>
  <property fmtid="{D5CDD505-2E9C-101B-9397-08002B2CF9AE}" pid="4" name="Slides">
    <vt:i4>1</vt:i4>
  </property>
</Properties>
</file>