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sldIdLst>
    <p:sldId id="256" r:id="rId2"/>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2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49832" y="2091269"/>
            <a:ext cx="4965726" cy="4809395"/>
          </a:xfrm>
        </p:spPr>
        <p:txBody>
          <a:bodyPr anchor="b"/>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649832" y="6900660"/>
            <a:ext cx="4965726" cy="1244273"/>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1841397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49833" y="6934181"/>
            <a:ext cx="4965725" cy="818622"/>
          </a:xfrm>
        </p:spPr>
        <p:txBody>
          <a:bodyPr anchor="b">
            <a:normAutofit/>
          </a:bodyPr>
          <a:lstStyle>
            <a:lvl1pPr algn="l">
              <a:defRPr sz="18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9832" y="990600"/>
            <a:ext cx="4965726" cy="525874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図を追加</a:t>
            </a:r>
            <a:endParaRPr lang="en-US" dirty="0"/>
          </a:p>
        </p:txBody>
      </p:sp>
      <p:sp>
        <p:nvSpPr>
          <p:cNvPr id="4" name="Text Placeholder 3"/>
          <p:cNvSpPr>
            <a:spLocks noGrp="1"/>
          </p:cNvSpPr>
          <p:nvPr>
            <p:ph type="body" sz="half" idx="2"/>
          </p:nvPr>
        </p:nvSpPr>
        <p:spPr>
          <a:xfrm>
            <a:off x="649832" y="7752803"/>
            <a:ext cx="4965725" cy="713140"/>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93661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49832" y="2091267"/>
            <a:ext cx="4965726" cy="2861733"/>
          </a:xfrm>
        </p:spPr>
        <p:txBody>
          <a:bodyPr/>
          <a:lstStyle>
            <a:lvl1pPr>
              <a:defRPr sz="3600"/>
            </a:lvl1pPr>
          </a:lstStyle>
          <a:p>
            <a:r>
              <a:rPr lang="ja-JP" altLang="en-US"/>
              <a:t>マスター タイトルの書式設定</a:t>
            </a:r>
            <a:endParaRPr lang="en-US" dirty="0"/>
          </a:p>
        </p:txBody>
      </p:sp>
      <p:sp>
        <p:nvSpPr>
          <p:cNvPr id="8" name="Text Placeholder 3"/>
          <p:cNvSpPr>
            <a:spLocks noGrp="1"/>
          </p:cNvSpPr>
          <p:nvPr>
            <p:ph type="body" sz="half" idx="2"/>
          </p:nvPr>
        </p:nvSpPr>
        <p:spPr>
          <a:xfrm>
            <a:off x="649832" y="5283200"/>
            <a:ext cx="4965726" cy="3412067"/>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797355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86057" y="2091267"/>
            <a:ext cx="4500787" cy="3355985"/>
          </a:xfrm>
        </p:spPr>
        <p:txBody>
          <a:bodyPr/>
          <a:lstStyle>
            <a:lvl1pPr>
              <a:defRPr sz="3600"/>
            </a:lvl1pPr>
          </a:lstStyle>
          <a:p>
            <a:r>
              <a:rPr lang="ja-JP" altLang="en-US"/>
              <a:t>マスター タイトルの書式設定</a:t>
            </a:r>
            <a:endParaRPr lang="en-US" dirty="0"/>
          </a:p>
        </p:txBody>
      </p:sp>
      <p:sp>
        <p:nvSpPr>
          <p:cNvPr id="11" name="Text Placeholder 3"/>
          <p:cNvSpPr>
            <a:spLocks noGrp="1"/>
          </p:cNvSpPr>
          <p:nvPr>
            <p:ph type="body" sz="half" idx="14"/>
          </p:nvPr>
        </p:nvSpPr>
        <p:spPr>
          <a:xfrm>
            <a:off x="1086133" y="5447252"/>
            <a:ext cx="4095869" cy="49425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ja-JP" altLang="en-US"/>
              <a:t>マスター テキストの書式設定</a:t>
            </a:r>
          </a:p>
        </p:txBody>
      </p:sp>
      <p:sp>
        <p:nvSpPr>
          <p:cNvPr id="10" name="Text Placeholder 3"/>
          <p:cNvSpPr>
            <a:spLocks noGrp="1"/>
          </p:cNvSpPr>
          <p:nvPr>
            <p:ph type="body" sz="half" idx="2"/>
          </p:nvPr>
        </p:nvSpPr>
        <p:spPr>
          <a:xfrm>
            <a:off x="649832" y="6284282"/>
            <a:ext cx="4965726" cy="2421467"/>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
        <p:nvSpPr>
          <p:cNvPr id="12" name="TextBox 11"/>
          <p:cNvSpPr txBox="1"/>
          <p:nvPr/>
        </p:nvSpPr>
        <p:spPr>
          <a:xfrm>
            <a:off x="505423" y="1402922"/>
            <a:ext cx="451193"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5249768" y="3775471"/>
            <a:ext cx="451193"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4046758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49831" y="4512735"/>
            <a:ext cx="4965727" cy="2387927"/>
          </a:xfrm>
        </p:spPr>
        <p:txBody>
          <a:bodyPr anchor="b"/>
          <a:lstStyle>
            <a:lvl1pPr algn="l">
              <a:defRPr sz="3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9832" y="6900661"/>
            <a:ext cx="4965726" cy="12428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2466369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356126" y="2861734"/>
            <a:ext cx="1658044"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16" name="Text Placeholder 3"/>
          <p:cNvSpPr>
            <a:spLocks noGrp="1"/>
          </p:cNvSpPr>
          <p:nvPr>
            <p:ph type="body" sz="half" idx="15"/>
          </p:nvPr>
        </p:nvSpPr>
        <p:spPr>
          <a:xfrm>
            <a:off x="367106" y="3852334"/>
            <a:ext cx="1647063" cy="5184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Text Placeholder 4"/>
          <p:cNvSpPr>
            <a:spLocks noGrp="1"/>
          </p:cNvSpPr>
          <p:nvPr>
            <p:ph type="body" sz="quarter" idx="3"/>
          </p:nvPr>
        </p:nvSpPr>
        <p:spPr>
          <a:xfrm>
            <a:off x="2185128" y="2861734"/>
            <a:ext cx="1652066"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19" name="Text Placeholder 3"/>
          <p:cNvSpPr>
            <a:spLocks noGrp="1"/>
          </p:cNvSpPr>
          <p:nvPr>
            <p:ph type="body" sz="half" idx="16"/>
          </p:nvPr>
        </p:nvSpPr>
        <p:spPr>
          <a:xfrm>
            <a:off x="2179190" y="3852334"/>
            <a:ext cx="1658003" cy="5184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14" name="Text Placeholder 4"/>
          <p:cNvSpPr>
            <a:spLocks noGrp="1"/>
          </p:cNvSpPr>
          <p:nvPr>
            <p:ph type="body" sz="quarter" idx="13"/>
          </p:nvPr>
        </p:nvSpPr>
        <p:spPr>
          <a:xfrm>
            <a:off x="4008688" y="2861734"/>
            <a:ext cx="1649744"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0" name="Text Placeholder 3"/>
          <p:cNvSpPr>
            <a:spLocks noGrp="1"/>
          </p:cNvSpPr>
          <p:nvPr>
            <p:ph type="body" sz="half" idx="17"/>
          </p:nvPr>
        </p:nvSpPr>
        <p:spPr>
          <a:xfrm>
            <a:off x="4008688" y="3852334"/>
            <a:ext cx="1649744" cy="5184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cxnSp>
        <p:nvCxnSpPr>
          <p:cNvPr id="17" name="Straight Connector 16"/>
          <p:cNvCxnSpPr/>
          <p:nvPr/>
        </p:nvCxnSpPr>
        <p:spPr>
          <a:xfrm>
            <a:off x="2096501" y="3081867"/>
            <a:ext cx="0" cy="5723467"/>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917273" y="3081867"/>
            <a:ext cx="0" cy="5729941"/>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4"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3898467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367106" y="6140260"/>
            <a:ext cx="1654209"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9" name="Picture Placeholder 2"/>
          <p:cNvSpPr>
            <a:spLocks noGrp="1" noChangeAspect="1"/>
          </p:cNvSpPr>
          <p:nvPr>
            <p:ph type="pic" idx="15"/>
          </p:nvPr>
        </p:nvSpPr>
        <p:spPr>
          <a:xfrm>
            <a:off x="367106" y="3191934"/>
            <a:ext cx="1654209" cy="22013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図を追加</a:t>
            </a:r>
            <a:endParaRPr lang="en-US" dirty="0"/>
          </a:p>
        </p:txBody>
      </p:sp>
      <p:sp>
        <p:nvSpPr>
          <p:cNvPr id="22" name="Text Placeholder 3"/>
          <p:cNvSpPr>
            <a:spLocks noGrp="1"/>
          </p:cNvSpPr>
          <p:nvPr>
            <p:ph type="body" sz="half" idx="18"/>
          </p:nvPr>
        </p:nvSpPr>
        <p:spPr>
          <a:xfrm>
            <a:off x="367106" y="6972640"/>
            <a:ext cx="1654209" cy="95216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Text Placeholder 4"/>
          <p:cNvSpPr>
            <a:spLocks noGrp="1"/>
          </p:cNvSpPr>
          <p:nvPr>
            <p:ph type="body" sz="quarter" idx="3"/>
          </p:nvPr>
        </p:nvSpPr>
        <p:spPr>
          <a:xfrm>
            <a:off x="2188344" y="6140260"/>
            <a:ext cx="1648850"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30" name="Picture Placeholder 2"/>
          <p:cNvSpPr>
            <a:spLocks noGrp="1" noChangeAspect="1"/>
          </p:cNvSpPr>
          <p:nvPr>
            <p:ph type="pic" idx="21"/>
          </p:nvPr>
        </p:nvSpPr>
        <p:spPr>
          <a:xfrm>
            <a:off x="2188343" y="3191934"/>
            <a:ext cx="1648850" cy="22013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図を追加</a:t>
            </a:r>
            <a:endParaRPr lang="en-US" dirty="0"/>
          </a:p>
        </p:txBody>
      </p:sp>
      <p:sp>
        <p:nvSpPr>
          <p:cNvPr id="23" name="Text Placeholder 3"/>
          <p:cNvSpPr>
            <a:spLocks noGrp="1"/>
          </p:cNvSpPr>
          <p:nvPr>
            <p:ph type="body" sz="half" idx="19"/>
          </p:nvPr>
        </p:nvSpPr>
        <p:spPr>
          <a:xfrm>
            <a:off x="2187582" y="6972639"/>
            <a:ext cx="1651034" cy="95216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14" name="Text Placeholder 4"/>
          <p:cNvSpPr>
            <a:spLocks noGrp="1"/>
          </p:cNvSpPr>
          <p:nvPr>
            <p:ph type="body" sz="quarter" idx="13"/>
          </p:nvPr>
        </p:nvSpPr>
        <p:spPr>
          <a:xfrm>
            <a:off x="4008688" y="6140260"/>
            <a:ext cx="1649744"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31" name="Picture Placeholder 2"/>
          <p:cNvSpPr>
            <a:spLocks noGrp="1" noChangeAspect="1"/>
          </p:cNvSpPr>
          <p:nvPr>
            <p:ph type="pic" idx="22"/>
          </p:nvPr>
        </p:nvSpPr>
        <p:spPr>
          <a:xfrm>
            <a:off x="4008687" y="3191934"/>
            <a:ext cx="1649744" cy="22013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図を追加</a:t>
            </a:r>
            <a:endParaRPr lang="en-US" dirty="0"/>
          </a:p>
        </p:txBody>
      </p:sp>
      <p:sp>
        <p:nvSpPr>
          <p:cNvPr id="24" name="Text Placeholder 3"/>
          <p:cNvSpPr>
            <a:spLocks noGrp="1"/>
          </p:cNvSpPr>
          <p:nvPr>
            <p:ph type="body" sz="half" idx="20"/>
          </p:nvPr>
        </p:nvSpPr>
        <p:spPr>
          <a:xfrm>
            <a:off x="4008619" y="6972636"/>
            <a:ext cx="1651928" cy="95216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cxnSp>
        <p:nvCxnSpPr>
          <p:cNvPr id="19" name="Straight Connector 18"/>
          <p:cNvCxnSpPr/>
          <p:nvPr/>
        </p:nvCxnSpPr>
        <p:spPr>
          <a:xfrm>
            <a:off x="2096501" y="3081867"/>
            <a:ext cx="0" cy="5723467"/>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917273" y="3081867"/>
            <a:ext cx="0" cy="5729941"/>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4"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1313252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2159760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72337" y="621421"/>
            <a:ext cx="986095" cy="8415514"/>
          </a:xfrm>
        </p:spPr>
        <p:txBody>
          <a:bodyPr vert="eaVert" anchor="b" anchorCtr="0"/>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367106" y="1116852"/>
            <a:ext cx="4176609" cy="792008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343204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2845602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49833" y="4133616"/>
            <a:ext cx="4965725" cy="2767046"/>
          </a:xfrm>
        </p:spPr>
        <p:txBody>
          <a:bodyPr anchor="b"/>
          <a:lstStyle>
            <a:lvl1pPr algn="l">
              <a:defRPr sz="3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9832" y="6900661"/>
            <a:ext cx="4965726" cy="12428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3286121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0775" y="2976388"/>
            <a:ext cx="2473585" cy="6060547"/>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181482" y="2969913"/>
            <a:ext cx="2473586" cy="6067021"/>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3305214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0775" y="2751667"/>
            <a:ext cx="2473584"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20775" y="3632200"/>
            <a:ext cx="2473585" cy="540473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181482" y="2751667"/>
            <a:ext cx="2473585" cy="832378"/>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181482" y="3632200"/>
            <a:ext cx="2473585" cy="540473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2406265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7" name="Date Placeholder 2"/>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3"/>
          <p:cNvSpPr>
            <a:spLocks noGrp="1"/>
          </p:cNvSpPr>
          <p:nvPr>
            <p:ph type="ftr" sz="quarter" idx="11"/>
          </p:nvPr>
        </p:nvSpPr>
        <p:spPr/>
        <p:txBody>
          <a:bodyPr/>
          <a:lstStyle/>
          <a:p>
            <a:endParaRPr kumimoji="1" lang="ja-JP" altLang="en-US"/>
          </a:p>
        </p:txBody>
      </p:sp>
      <p:sp>
        <p:nvSpPr>
          <p:cNvPr id="6" name="Slide Number Placeholder 4"/>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468014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2"/>
          <p:cNvSpPr>
            <a:spLocks noGrp="1"/>
          </p:cNvSpPr>
          <p:nvPr>
            <p:ph type="ftr" sz="quarter" idx="11"/>
          </p:nvPr>
        </p:nvSpPr>
        <p:spPr/>
        <p:txBody>
          <a:bodyPr/>
          <a:lstStyle/>
          <a:p>
            <a:endParaRPr kumimoji="1" lang="ja-JP" altLang="en-US"/>
          </a:p>
        </p:txBody>
      </p:sp>
      <p:sp>
        <p:nvSpPr>
          <p:cNvPr id="6" name="Slide Number Placeholder 3"/>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1047839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49831" y="2091267"/>
            <a:ext cx="1913597" cy="2091267"/>
          </a:xfrm>
        </p:spPr>
        <p:txBody>
          <a:bodyPr anchor="b"/>
          <a:lstStyle>
            <a:lvl1pPr algn="l">
              <a:defRPr sz="1800" b="0"/>
            </a:lvl1pPr>
          </a:lstStyle>
          <a:p>
            <a:r>
              <a:rPr lang="ja-JP" altLang="en-US"/>
              <a:t>マスター タイトルの書式設定</a:t>
            </a:r>
            <a:endParaRPr lang="en-US" dirty="0"/>
          </a:p>
        </p:txBody>
      </p:sp>
      <p:sp>
        <p:nvSpPr>
          <p:cNvPr id="3" name="Content Placeholder 2"/>
          <p:cNvSpPr>
            <a:spLocks noGrp="1"/>
          </p:cNvSpPr>
          <p:nvPr>
            <p:ph idx="1"/>
          </p:nvPr>
        </p:nvSpPr>
        <p:spPr>
          <a:xfrm>
            <a:off x="2692048" y="2091267"/>
            <a:ext cx="2923510" cy="6604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49831" y="4520073"/>
            <a:ext cx="1913597" cy="418253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7" name="Date Placeholder 4"/>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5" name="Footer Placeholder 5"/>
          <p:cNvSpPr>
            <a:spLocks noGrp="1"/>
          </p:cNvSpPr>
          <p:nvPr>
            <p:ph type="ftr" sz="quarter" idx="11"/>
          </p:nvPr>
        </p:nvSpPr>
        <p:spPr/>
        <p:txBody>
          <a:bodyPr/>
          <a:lstStyle/>
          <a:p>
            <a:endParaRPr kumimoji="1" lang="ja-JP" altLang="en-US"/>
          </a:p>
        </p:txBody>
      </p:sp>
      <p:sp>
        <p:nvSpPr>
          <p:cNvPr id="6" name="Slide Number Placeholder 6"/>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1200152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49242" y="2678277"/>
            <a:ext cx="2865506" cy="2274723"/>
          </a:xfrm>
        </p:spPr>
        <p:txBody>
          <a:bodyPr anchor="b">
            <a:normAutofit/>
          </a:bodyPr>
          <a:lstStyle>
            <a:lvl1pPr algn="l">
              <a:defRPr sz="27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910138" y="1651000"/>
            <a:ext cx="1800694" cy="660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図を追加</a:t>
            </a:r>
            <a:endParaRPr lang="en-US" dirty="0"/>
          </a:p>
        </p:txBody>
      </p:sp>
      <p:sp>
        <p:nvSpPr>
          <p:cNvPr id="4" name="Text Placeholder 3"/>
          <p:cNvSpPr>
            <a:spLocks noGrp="1"/>
          </p:cNvSpPr>
          <p:nvPr>
            <p:ph type="body" sz="half" idx="2"/>
          </p:nvPr>
        </p:nvSpPr>
        <p:spPr>
          <a:xfrm>
            <a:off x="649831" y="5283200"/>
            <a:ext cx="2861046" cy="19812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DF460E-2851-4435-BFA3-947E054E41ED}"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2590150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4724574" y="2421467"/>
            <a:ext cx="2114550" cy="4072467"/>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3" name="Oval 22"/>
          <p:cNvSpPr/>
          <p:nvPr/>
        </p:nvSpPr>
        <p:spPr>
          <a:xfrm>
            <a:off x="4267374" y="-660400"/>
            <a:ext cx="1200150" cy="23114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4" name="Oval 23"/>
          <p:cNvSpPr/>
          <p:nvPr/>
        </p:nvSpPr>
        <p:spPr>
          <a:xfrm>
            <a:off x="4724574" y="8805333"/>
            <a:ext cx="742950" cy="1430867"/>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0" name="Oval 19"/>
          <p:cNvSpPr/>
          <p:nvPr/>
        </p:nvSpPr>
        <p:spPr>
          <a:xfrm>
            <a:off x="-115491" y="3852333"/>
            <a:ext cx="3143250" cy="6053667"/>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1" name="Oval 20"/>
          <p:cNvSpPr/>
          <p:nvPr/>
        </p:nvSpPr>
        <p:spPr>
          <a:xfrm>
            <a:off x="-629841" y="4182533"/>
            <a:ext cx="1771650" cy="3412067"/>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9" name="Rectangle 18"/>
          <p:cNvSpPr/>
          <p:nvPr/>
        </p:nvSpPr>
        <p:spPr>
          <a:xfrm>
            <a:off x="5809233" y="0"/>
            <a:ext cx="514350" cy="158810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 name="Title Placeholder 1"/>
          <p:cNvSpPr>
            <a:spLocks noGrp="1"/>
          </p:cNvSpPr>
          <p:nvPr>
            <p:ph type="title"/>
          </p:nvPr>
        </p:nvSpPr>
        <p:spPr>
          <a:xfrm>
            <a:off x="363533" y="653926"/>
            <a:ext cx="5291535" cy="2022988"/>
          </a:xfrm>
          <a:prstGeom prst="rect">
            <a:avLst/>
          </a:prstGeom>
        </p:spPr>
        <p:txBody>
          <a:bodyPr vert="horz" lIns="91440" tIns="45720" rIns="91440" bIns="45720" rtlCol="0" anchor="t">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0775" y="2965337"/>
            <a:ext cx="5033741" cy="606013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rot="5400000">
            <a:off x="5277284" y="2720954"/>
            <a:ext cx="1430865" cy="171494"/>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F2DF460E-2851-4435-BFA3-947E054E41ED}" type="datetimeFigureOut">
              <a:rPr kumimoji="1" lang="ja-JP" altLang="en-US" smtClean="0"/>
              <a:t>2026/7/17</a:t>
            </a:fld>
            <a:endParaRPr kumimoji="1" lang="ja-JP" altLang="en-US"/>
          </a:p>
        </p:txBody>
      </p:sp>
      <p:sp>
        <p:nvSpPr>
          <p:cNvPr id="5" name="Footer Placeholder 4"/>
          <p:cNvSpPr>
            <a:spLocks noGrp="1"/>
          </p:cNvSpPr>
          <p:nvPr>
            <p:ph type="ftr" sz="quarter" idx="3"/>
          </p:nvPr>
        </p:nvSpPr>
        <p:spPr>
          <a:xfrm rot="5400000">
            <a:off x="3334795" y="4793154"/>
            <a:ext cx="5575259" cy="171495"/>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kumimoji="1" lang="ja-JP" altLang="en-US"/>
          </a:p>
        </p:txBody>
      </p:sp>
      <p:sp>
        <p:nvSpPr>
          <p:cNvPr id="6" name="Slide Number Placeholder 5"/>
          <p:cNvSpPr>
            <a:spLocks noGrp="1"/>
          </p:cNvSpPr>
          <p:nvPr>
            <p:ph type="sldNum" sz="quarter" idx="4"/>
          </p:nvPr>
        </p:nvSpPr>
        <p:spPr bwMode="gray">
          <a:xfrm>
            <a:off x="5824824" y="427175"/>
            <a:ext cx="471610" cy="1108881"/>
          </a:xfrm>
          <a:prstGeom prst="rect">
            <a:avLst/>
          </a:prstGeom>
        </p:spPr>
        <p:txBody>
          <a:bodyPr vert="horz" lIns="91440" tIns="45720" rIns="91440" bIns="45720" rtlCol="0" anchor="b"/>
          <a:lstStyle>
            <a:lvl1pPr algn="ctr">
              <a:defRPr sz="2101" b="0" i="0">
                <a:solidFill>
                  <a:schemeClr val="tx1">
                    <a:tint val="75000"/>
                  </a:schemeClr>
                </a:solidFill>
              </a:defRPr>
            </a:lvl1pPr>
          </a:lstStyle>
          <a:p>
            <a:fld id="{8974A82E-DE9C-468C-AB0A-01332346A6F8}" type="slidenum">
              <a:rPr kumimoji="1" lang="ja-JP" altLang="en-US" smtClean="0"/>
              <a:t>‹#›</a:t>
            </a:fld>
            <a:endParaRPr kumimoji="1" lang="ja-JP" altLang="en-US"/>
          </a:p>
        </p:txBody>
      </p:sp>
    </p:spTree>
    <p:extLst>
      <p:ext uri="{BB962C8B-B14F-4D97-AF65-F5344CB8AC3E}">
        <p14:creationId xmlns:p14="http://schemas.microsoft.com/office/powerpoint/2010/main" val="2921809988"/>
      </p:ext>
    </p:extLst>
  </p:cSld>
  <p:clrMap bg1="dk1" tx1="lt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Lst>
  <p:txStyles>
    <p:titleStyle>
      <a:lvl1pPr algn="l" defTabSz="342905" rtl="0" eaLnBrk="1" latinLnBrk="0" hangingPunct="1">
        <a:spcBef>
          <a:spcPct val="0"/>
        </a:spcBef>
        <a:buNone/>
        <a:defRPr kumimoji="1" sz="3150" b="0" i="0" kern="1200">
          <a:solidFill>
            <a:schemeClr val="tx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57180" indent="-257180"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500" b="0" i="0" kern="1200">
          <a:solidFill>
            <a:schemeClr val="tx1"/>
          </a:solidFill>
          <a:latin typeface="+mj-lt"/>
          <a:ea typeface="+mj-ea"/>
          <a:cs typeface="+mj-cs"/>
        </a:defRPr>
      </a:lvl1pPr>
      <a:lvl2pPr marL="557222" indent="-214316"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350" b="0" i="0" kern="1200">
          <a:solidFill>
            <a:schemeClr val="tx1"/>
          </a:solidFill>
          <a:latin typeface="+mj-lt"/>
          <a:ea typeface="+mj-ea"/>
          <a:cs typeface="+mj-cs"/>
        </a:defRPr>
      </a:lvl2pPr>
      <a:lvl3pPr marL="857265"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200" b="0" i="0" kern="1200">
          <a:solidFill>
            <a:schemeClr val="tx1"/>
          </a:solidFill>
          <a:latin typeface="+mj-lt"/>
          <a:ea typeface="+mj-ea"/>
          <a:cs typeface="+mj-cs"/>
        </a:defRPr>
      </a:lvl3pPr>
      <a:lvl4pPr marL="1200170"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050" b="0" i="0" kern="1200">
          <a:solidFill>
            <a:schemeClr val="tx1"/>
          </a:solidFill>
          <a:latin typeface="+mj-lt"/>
          <a:ea typeface="+mj-ea"/>
          <a:cs typeface="+mj-cs"/>
        </a:defRPr>
      </a:lvl4pPr>
      <a:lvl5pPr marL="1543076"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050" b="0" i="0" kern="1200">
          <a:solidFill>
            <a:schemeClr val="tx1"/>
          </a:solidFill>
          <a:latin typeface="+mj-lt"/>
          <a:ea typeface="+mj-ea"/>
          <a:cs typeface="+mj-cs"/>
        </a:defRPr>
      </a:lvl5pPr>
      <a:lvl6pPr marL="1885982"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050" b="0" i="0" kern="1200">
          <a:solidFill>
            <a:schemeClr val="tx1"/>
          </a:solidFill>
          <a:latin typeface="+mj-lt"/>
          <a:ea typeface="+mj-ea"/>
          <a:cs typeface="+mj-cs"/>
        </a:defRPr>
      </a:lvl6pPr>
      <a:lvl7pPr marL="2228887"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050" b="0" i="0" kern="1200">
          <a:solidFill>
            <a:schemeClr val="tx1"/>
          </a:solidFill>
          <a:latin typeface="+mj-lt"/>
          <a:ea typeface="+mj-ea"/>
          <a:cs typeface="+mj-cs"/>
        </a:defRPr>
      </a:lvl7pPr>
      <a:lvl8pPr marL="2571793"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050" b="0" i="0" kern="1200">
          <a:solidFill>
            <a:schemeClr val="tx1"/>
          </a:solidFill>
          <a:latin typeface="+mj-lt"/>
          <a:ea typeface="+mj-ea"/>
          <a:cs typeface="+mj-cs"/>
        </a:defRPr>
      </a:lvl8pPr>
      <a:lvl9pPr marL="2914698"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kumimoji="1" sz="1050" b="0" i="0" kern="1200">
          <a:solidFill>
            <a:schemeClr val="tx1"/>
          </a:solidFill>
          <a:latin typeface="+mj-lt"/>
          <a:ea typeface="+mj-ea"/>
          <a:cs typeface="+mj-cs"/>
        </a:defRPr>
      </a:lvl9pPr>
    </p:bodyStyle>
    <p:otherStyle>
      <a:defPPr>
        <a:defRPr lang="en-US"/>
      </a:defPPr>
      <a:lvl1pPr marL="0" algn="l" defTabSz="342905" rtl="0" eaLnBrk="1" latinLnBrk="0" hangingPunct="1">
        <a:defRPr kumimoji="1" sz="1350" kern="1200">
          <a:solidFill>
            <a:schemeClr val="tx1"/>
          </a:solidFill>
          <a:latin typeface="+mn-lt"/>
          <a:ea typeface="+mn-ea"/>
          <a:cs typeface="+mn-cs"/>
        </a:defRPr>
      </a:lvl1pPr>
      <a:lvl2pPr marL="342905" algn="l" defTabSz="342905" rtl="0" eaLnBrk="1" latinLnBrk="0" hangingPunct="1">
        <a:defRPr kumimoji="1" sz="1350" kern="1200">
          <a:solidFill>
            <a:schemeClr val="tx1"/>
          </a:solidFill>
          <a:latin typeface="+mn-lt"/>
          <a:ea typeface="+mn-ea"/>
          <a:cs typeface="+mn-cs"/>
        </a:defRPr>
      </a:lvl2pPr>
      <a:lvl3pPr marL="685811" algn="l" defTabSz="342905" rtl="0" eaLnBrk="1" latinLnBrk="0" hangingPunct="1">
        <a:defRPr kumimoji="1" sz="1350" kern="1200">
          <a:solidFill>
            <a:schemeClr val="tx1"/>
          </a:solidFill>
          <a:latin typeface="+mn-lt"/>
          <a:ea typeface="+mn-ea"/>
          <a:cs typeface="+mn-cs"/>
        </a:defRPr>
      </a:lvl3pPr>
      <a:lvl4pPr marL="1028717" algn="l" defTabSz="342905" rtl="0" eaLnBrk="1" latinLnBrk="0" hangingPunct="1">
        <a:defRPr kumimoji="1" sz="1350" kern="1200">
          <a:solidFill>
            <a:schemeClr val="tx1"/>
          </a:solidFill>
          <a:latin typeface="+mn-lt"/>
          <a:ea typeface="+mn-ea"/>
          <a:cs typeface="+mn-cs"/>
        </a:defRPr>
      </a:lvl4pPr>
      <a:lvl5pPr marL="1371623" algn="l" defTabSz="342905" rtl="0" eaLnBrk="1" latinLnBrk="0" hangingPunct="1">
        <a:defRPr kumimoji="1" sz="1350" kern="1200">
          <a:solidFill>
            <a:schemeClr val="tx1"/>
          </a:solidFill>
          <a:latin typeface="+mn-lt"/>
          <a:ea typeface="+mn-ea"/>
          <a:cs typeface="+mn-cs"/>
        </a:defRPr>
      </a:lvl5pPr>
      <a:lvl6pPr marL="1714529" algn="l" defTabSz="342905" rtl="0" eaLnBrk="1" latinLnBrk="0" hangingPunct="1">
        <a:defRPr kumimoji="1" sz="1350" kern="1200">
          <a:solidFill>
            <a:schemeClr val="tx1"/>
          </a:solidFill>
          <a:latin typeface="+mn-lt"/>
          <a:ea typeface="+mn-ea"/>
          <a:cs typeface="+mn-cs"/>
        </a:defRPr>
      </a:lvl6pPr>
      <a:lvl7pPr marL="2057435" algn="l" defTabSz="342905" rtl="0" eaLnBrk="1" latinLnBrk="0" hangingPunct="1">
        <a:defRPr kumimoji="1" sz="1350" kern="1200">
          <a:solidFill>
            <a:schemeClr val="tx1"/>
          </a:solidFill>
          <a:latin typeface="+mn-lt"/>
          <a:ea typeface="+mn-ea"/>
          <a:cs typeface="+mn-cs"/>
        </a:defRPr>
      </a:lvl7pPr>
      <a:lvl8pPr marL="2400340" algn="l" defTabSz="342905" rtl="0" eaLnBrk="1" latinLnBrk="0" hangingPunct="1">
        <a:defRPr kumimoji="1" sz="1350" kern="1200">
          <a:solidFill>
            <a:schemeClr val="tx1"/>
          </a:solidFill>
          <a:latin typeface="+mn-lt"/>
          <a:ea typeface="+mn-ea"/>
          <a:cs typeface="+mn-cs"/>
        </a:defRPr>
      </a:lvl8pPr>
      <a:lvl9pPr marL="2743246" algn="l" defTabSz="342905"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763191" y="1805608"/>
            <a:ext cx="687240" cy="923330"/>
          </a:xfrm>
          <a:prstGeom prst="rect">
            <a:avLst/>
          </a:prstGeom>
          <a:noFill/>
        </p:spPr>
        <p:txBody>
          <a:bodyPr wrap="square" lIns="91440" tIns="45720" rIns="91440" bIns="45720">
            <a:spAutoFit/>
          </a:bodyPr>
          <a:lstStyle/>
          <a:p>
            <a:pPr algn="ctr"/>
            <a:r>
              <a:rPr lang="ja-JP" altLang="en-US" sz="5400" b="0" i="1" cap="none" spc="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a:t>
            </a:r>
          </a:p>
        </p:txBody>
      </p:sp>
      <p:sp>
        <p:nvSpPr>
          <p:cNvPr id="14" name="楕円 13"/>
          <p:cNvSpPr/>
          <p:nvPr/>
        </p:nvSpPr>
        <p:spPr>
          <a:xfrm>
            <a:off x="2505429" y="2048535"/>
            <a:ext cx="569507" cy="5266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p:cNvSpPr/>
          <p:nvPr/>
        </p:nvSpPr>
        <p:spPr>
          <a:xfrm>
            <a:off x="1292225" y="2034134"/>
            <a:ext cx="569508" cy="5620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138335" y="29031"/>
            <a:ext cx="4493539" cy="1569660"/>
          </a:xfrm>
          <a:prstGeom prst="rect">
            <a:avLst/>
          </a:prstGeom>
          <a:noFill/>
        </p:spPr>
        <p:txBody>
          <a:bodyPr wrap="none" lIns="91440" tIns="45720" rIns="91440" bIns="45720">
            <a:spAutoFit/>
          </a:bodyPr>
          <a:lstStyle/>
          <a:p>
            <a:pPr algn="ctr"/>
            <a:r>
              <a:rPr lang="ja-JP" altLang="en-US" sz="48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工事期間中の</a:t>
            </a:r>
            <a:endParaRPr lang="en-US" altLang="ja-JP" sz="48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pPr algn="ctr"/>
            <a:r>
              <a:rPr lang="ja-JP" altLang="en-US" sz="48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駐車場のご案内</a:t>
            </a:r>
          </a:p>
        </p:txBody>
      </p:sp>
      <p:sp>
        <p:nvSpPr>
          <p:cNvPr id="8" name="正方形/長方形 7"/>
          <p:cNvSpPr/>
          <p:nvPr/>
        </p:nvSpPr>
        <p:spPr>
          <a:xfrm>
            <a:off x="2138609" y="1444928"/>
            <a:ext cx="2492990" cy="646331"/>
          </a:xfrm>
          <a:prstGeom prst="rect">
            <a:avLst/>
          </a:prstGeom>
          <a:noFill/>
        </p:spPr>
        <p:txBody>
          <a:bodyPr wrap="none" lIns="91440" tIns="45720" rIns="91440" bIns="45720">
            <a:spAutoFit/>
          </a:bodyPr>
          <a:lstStyle/>
          <a:p>
            <a:pPr algn="ctr"/>
            <a:r>
              <a:rPr lang="ja-JP" altLang="en-US" sz="3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昭和消防署</a:t>
            </a:r>
          </a:p>
        </p:txBody>
      </p:sp>
      <p:sp>
        <p:nvSpPr>
          <p:cNvPr id="10" name="正方形/長方形 9"/>
          <p:cNvSpPr/>
          <p:nvPr/>
        </p:nvSpPr>
        <p:spPr>
          <a:xfrm>
            <a:off x="1292226" y="2587274"/>
            <a:ext cx="4185761" cy="461665"/>
          </a:xfrm>
          <a:prstGeom prst="rect">
            <a:avLst/>
          </a:prstGeom>
          <a:noFill/>
        </p:spPr>
        <p:txBody>
          <a:bodyPr wrap="none" lIns="91440" tIns="45720" rIns="91440" bIns="45720">
            <a:spAutoFit/>
          </a:bodyPr>
          <a:lstStyle/>
          <a:p>
            <a:pPr algn="ctr"/>
            <a:r>
              <a:rPr lang="ja-JP" altLang="en-US" sz="24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が消防署の駐車場となります</a:t>
            </a:r>
          </a:p>
        </p:txBody>
      </p:sp>
      <p:sp>
        <p:nvSpPr>
          <p:cNvPr id="11" name="正方形/長方形 10"/>
          <p:cNvSpPr/>
          <p:nvPr/>
        </p:nvSpPr>
        <p:spPr>
          <a:xfrm>
            <a:off x="112417" y="7141397"/>
            <a:ext cx="6955750" cy="2308324"/>
          </a:xfrm>
          <a:prstGeom prst="rect">
            <a:avLst/>
          </a:prstGeom>
          <a:noFill/>
        </p:spPr>
        <p:txBody>
          <a:bodyPr wrap="none" lIns="91440" tIns="45720" rIns="91440" bIns="45720">
            <a:spAutoFit/>
          </a:bodyPr>
          <a:lstStyle/>
          <a:p>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・消防署をご利用以外の方の駐車はご遠慮ください</a:t>
            </a:r>
            <a:endPar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・講習受講者の駐車場はありません</a:t>
            </a:r>
            <a:endPar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・当駐車場での事故・盗難などについては一切責任を負いません</a:t>
            </a:r>
            <a:endParaRPr lang="en-US" altLang="ja-JP"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・車外での会話や大音量での音楽など騒音防止にご協力お願いいたします</a:t>
            </a:r>
            <a:endPar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・地下駐車場は午後</a:t>
            </a:r>
            <a:r>
              <a:rPr lang="en-US" altLang="ja-JP"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5</a:t>
            </a:r>
            <a:r>
              <a:rPr lang="ja-JP" altLang="en-US"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時</a:t>
            </a:r>
            <a:r>
              <a:rPr lang="en-US" altLang="ja-JP"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30</a:t>
            </a:r>
            <a:r>
              <a:rPr lang="ja-JP" altLang="en-US"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分に閉鎖となります</a:t>
            </a:r>
            <a:endParaRPr lang="en-US" altLang="ja-JP"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・工事作業中は誘導員の指示に従ってください</a:t>
            </a:r>
            <a:endPar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・車高が</a:t>
            </a:r>
            <a:r>
              <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2.1</a:t>
            </a:r>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ｍ以上の車両は</a:t>
            </a:r>
            <a:r>
              <a:rPr lang="ja-JP" altLang="en-US"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地下への進入ができないため、</a:t>
            </a:r>
            <a:endParaRPr lang="en-US" altLang="ja-JP"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　ご注意ください</a:t>
            </a:r>
            <a:endParaRPr lang="en-US" altLang="ja-JP" sz="1600" dirty="0">
              <a:ln w="0"/>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a:p>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・工事期間は令和</a:t>
            </a:r>
            <a:r>
              <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9</a:t>
            </a:r>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年</a:t>
            </a:r>
            <a:r>
              <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2</a:t>
            </a:r>
            <a:r>
              <a:rPr lang="ja-JP" altLang="en-US"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月末までの予定です</a:t>
            </a:r>
            <a:endParaRPr lang="en-US" altLang="ja-JP" sz="16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endParaRPr>
          </a:p>
        </p:txBody>
      </p:sp>
      <p:sp>
        <p:nvSpPr>
          <p:cNvPr id="12" name="正方形/長方形 11"/>
          <p:cNvSpPr/>
          <p:nvPr/>
        </p:nvSpPr>
        <p:spPr>
          <a:xfrm>
            <a:off x="3869050" y="9308057"/>
            <a:ext cx="2800767" cy="461665"/>
          </a:xfrm>
          <a:prstGeom prst="rect">
            <a:avLst/>
          </a:prstGeom>
          <a:noFill/>
        </p:spPr>
        <p:txBody>
          <a:bodyPr wrap="none" lIns="91440" tIns="45720" rIns="91440" bIns="45720">
            <a:spAutoFit/>
          </a:bodyPr>
          <a:lstStyle/>
          <a:p>
            <a:pPr algn="ctr"/>
            <a:r>
              <a:rPr lang="ja-JP" altLang="en-US" sz="24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昭和消防署 総務課</a:t>
            </a:r>
          </a:p>
        </p:txBody>
      </p:sp>
      <p:sp>
        <p:nvSpPr>
          <p:cNvPr id="9" name="正方形/長方形 8"/>
          <p:cNvSpPr/>
          <p:nvPr/>
        </p:nvSpPr>
        <p:spPr>
          <a:xfrm>
            <a:off x="1182230" y="1864644"/>
            <a:ext cx="4493539" cy="830997"/>
          </a:xfrm>
          <a:prstGeom prst="rect">
            <a:avLst/>
          </a:prstGeom>
          <a:noFill/>
        </p:spPr>
        <p:txBody>
          <a:bodyPr wrap="none" lIns="91440" tIns="45720" rIns="91440" bIns="45720">
            <a:spAutoFit/>
          </a:bodyPr>
          <a:lstStyle/>
          <a:p>
            <a:pPr algn="ctr"/>
            <a:r>
              <a:rPr lang="ja-JP" altLang="en-US" sz="4800" b="0" cap="none" spc="0" dirty="0">
                <a:ln w="0"/>
                <a:solidFill>
                  <a:srgbClr val="FF0000"/>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③～</a:t>
            </a:r>
            <a:r>
              <a:rPr lang="ja-JP" altLang="en-US" sz="4800" dirty="0">
                <a:ln w="0"/>
                <a:solidFill>
                  <a:srgbClr val="FF0000"/>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⑦</a:t>
            </a:r>
            <a:r>
              <a:rPr lang="ja-JP" altLang="en-US" sz="48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の５台分</a:t>
            </a:r>
          </a:p>
        </p:txBody>
      </p:sp>
      <p:sp>
        <p:nvSpPr>
          <p:cNvPr id="17" name="正方形/長方形 16"/>
          <p:cNvSpPr/>
          <p:nvPr/>
        </p:nvSpPr>
        <p:spPr>
          <a:xfrm>
            <a:off x="1292227" y="2926078"/>
            <a:ext cx="4185761" cy="461665"/>
          </a:xfrm>
          <a:prstGeom prst="rect">
            <a:avLst/>
          </a:prstGeom>
          <a:noFill/>
        </p:spPr>
        <p:txBody>
          <a:bodyPr wrap="none" lIns="91440" tIns="45720" rIns="91440" bIns="45720">
            <a:spAutoFit/>
          </a:bodyPr>
          <a:lstStyle/>
          <a:p>
            <a:pPr algn="ctr"/>
            <a:r>
              <a:rPr lang="ja-JP" altLang="en-US" sz="2400" b="0" cap="none" spc="0" dirty="0">
                <a:ln w="0"/>
                <a:solidFill>
                  <a:schemeClr val="tx1"/>
                </a:solidFill>
                <a:effectLst>
                  <a:outerShdw blurRad="38100" dist="19050" dir="2700000" algn="tl" rotWithShape="0">
                    <a:schemeClr val="dk1">
                      <a:alpha val="40000"/>
                    </a:schemeClr>
                  </a:outerShdw>
                </a:effectLst>
                <a:latin typeface="HG創英角ｺﾞｼｯｸUB" panose="020B0909000000000000" pitchFamily="49" charset="-128"/>
                <a:ea typeface="HG創英角ｺﾞｼｯｸUB" panose="020B0909000000000000" pitchFamily="49" charset="-128"/>
              </a:rPr>
              <a:t>（③は身障者専用の駐車場）</a:t>
            </a:r>
          </a:p>
        </p:txBody>
      </p:sp>
      <p:pic>
        <p:nvPicPr>
          <p:cNvPr id="3" name="図 2">
            <a:extLst>
              <a:ext uri="{FF2B5EF4-FFF2-40B4-BE49-F238E27FC236}">
                <a16:creationId xmlns:a16="http://schemas.microsoft.com/office/drawing/2014/main" id="{E1FD056E-0AF4-99C8-D218-20AD881748D9}"/>
              </a:ext>
            </a:extLst>
          </p:cNvPr>
          <p:cNvPicPr>
            <a:picLocks noChangeAspect="1"/>
          </p:cNvPicPr>
          <p:nvPr/>
        </p:nvPicPr>
        <p:blipFill>
          <a:blip r:embed="rId2"/>
          <a:srcRect b="8680"/>
          <a:stretch>
            <a:fillRect/>
          </a:stretch>
        </p:blipFill>
        <p:spPr>
          <a:xfrm>
            <a:off x="534529" y="3430014"/>
            <a:ext cx="5788942" cy="3711383"/>
          </a:xfrm>
          <a:prstGeom prst="rect">
            <a:avLst/>
          </a:prstGeom>
        </p:spPr>
      </p:pic>
    </p:spTree>
    <p:extLst>
      <p:ext uri="{BB962C8B-B14F-4D97-AF65-F5344CB8AC3E}">
        <p14:creationId xmlns:p14="http://schemas.microsoft.com/office/powerpoint/2010/main" val="14271368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イオン">
  <a:themeElements>
    <a:clrScheme name="イオン">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イオン">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イオン">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vt="http://schemas.openxmlformats.org/officeDocument/2006/docPropsVTypes" xmlns="http://schemas.openxmlformats.org/officeDocument/2006/extended-properties">
  <Template>Ion</Template>
  <TotalTime>386</TotalTime>
  <Words>143</Words>
  <PresentationFormat>A4 210 x 297 mm</PresentationFormat>
  <Paragraphs>17</Paragraphs>
  <Slides>1</Slides>
  <Notes>0</Notes>
  <HiddenSlides>0</HiddenSlides>
  <MMClips>0</MMClips>
  <ScaleCrop>false</ScaleCrop>
  <HeadingPairs>
    <vt:vector baseType="variant" size="6">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baseType="lpstr" size="5">
      <vt:lpstr>HG創英角ｺﾞｼｯｸUB</vt:lpstr>
      <vt:lpstr>Century Gothic</vt:lpstr>
      <vt:lpstr>Wingdings 3</vt:lpstr>
      <vt:lpstr>イオン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2026-07-13T08:19:59Z</cp:lastPrinted>
  <dcterms:created xsi:type="dcterms:W3CDTF">2024-11-19T06:44:20Z</dcterms:created>
  <dcterms:modified xsi:type="dcterms:W3CDTF">2026-07-17T07:31:20Z</dcterms:modified>
</cp:coreProperties>
</file>